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91" r:id="rId2"/>
    <p:sldId id="282" r:id="rId3"/>
    <p:sldId id="268" r:id="rId4"/>
    <p:sldId id="290" r:id="rId5"/>
    <p:sldId id="266" r:id="rId6"/>
    <p:sldId id="269" r:id="rId7"/>
    <p:sldId id="270" r:id="rId8"/>
    <p:sldId id="267" r:id="rId9"/>
    <p:sldId id="260" r:id="rId10"/>
    <p:sldId id="258" r:id="rId11"/>
    <p:sldId id="285" r:id="rId12"/>
    <p:sldId id="261" r:id="rId13"/>
    <p:sldId id="262" r:id="rId14"/>
    <p:sldId id="284" r:id="rId15"/>
    <p:sldId id="257" r:id="rId16"/>
    <p:sldId id="263" r:id="rId17"/>
    <p:sldId id="265" r:id="rId18"/>
    <p:sldId id="271" r:id="rId19"/>
    <p:sldId id="273" r:id="rId20"/>
    <p:sldId id="289" r:id="rId21"/>
    <p:sldId id="287" r:id="rId22"/>
    <p:sldId id="274" r:id="rId23"/>
    <p:sldId id="275" r:id="rId24"/>
    <p:sldId id="272" r:id="rId25"/>
    <p:sldId id="294" r:id="rId26"/>
    <p:sldId id="277" r:id="rId27"/>
    <p:sldId id="276" r:id="rId28"/>
    <p:sldId id="278" r:id="rId29"/>
    <p:sldId id="259" r:id="rId30"/>
    <p:sldId id="280" r:id="rId31"/>
    <p:sldId id="279" r:id="rId32"/>
    <p:sldId id="281" r:id="rId33"/>
    <p:sldId id="292" r:id="rId34"/>
    <p:sldId id="293" r:id="rId35"/>
  </p:sldIdLst>
  <p:sldSz cx="9144000" cy="6858000" type="screen4x3"/>
  <p:notesSz cx="6858000" cy="9144000"/>
  <p:embeddedFontLst>
    <p:embeddedFont>
      <p:font typeface="Archistico" panose="02040802050405020203" pitchFamily="18" charset="0"/>
      <p:regular r:id="rId36"/>
      <p:bold r:id="rId37"/>
    </p:embeddedFont>
    <p:embeddedFont>
      <p:font typeface="Arial Rounded MT Bold" panose="020F0704030504030204" pitchFamily="34" charset="0"/>
      <p:bold r:id="rId38"/>
    </p:embeddedFont>
    <p:embeddedFont>
      <p:font typeface="Calibri" panose="020F0502020204030204" pitchFamily="34" charset="0"/>
      <p:regular r:id="rId39"/>
      <p:bold r:id="rId40"/>
      <p:italic r:id="rId41"/>
      <p:boldItalic r:id="rId42"/>
    </p:embeddedFont>
    <p:embeddedFont>
      <p:font typeface="Cargo" pitchFamily="2" charset="0"/>
      <p:regular r:id="rId43"/>
    </p:embeddedFont>
    <p:embeddedFont>
      <p:font typeface="Return To Sender" panose="02000000000000000000" pitchFamily="2" charset="0"/>
      <p:regular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7AB"/>
    <a:srgbClr val="FFCC00"/>
    <a:srgbClr val="6B532F"/>
    <a:srgbClr val="45361B"/>
    <a:srgbClr val="6C542A"/>
    <a:srgbClr val="826533"/>
    <a:srgbClr val="996633"/>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A0C8D-0014-480A-B2B4-3DB71AB1CEC3}" v="4897" dt="2018-08-19T12:32:48.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p:cViewPr>
        <p:scale>
          <a:sx n="73" d="100"/>
          <a:sy n="73" d="100"/>
        </p:scale>
        <p:origin x="957" y="636"/>
      </p:cViewPr>
      <p:guideLst/>
    </p:cSldViewPr>
  </p:slideViewPr>
  <p:notesTextViewPr>
    <p:cViewPr>
      <p:scale>
        <a:sx n="1" d="1"/>
        <a:sy n="1" d="1"/>
      </p:scale>
      <p:origin x="0" y="0"/>
    </p:cViewPr>
  </p:notesTextViewPr>
  <p:sorterViewPr>
    <p:cViewPr>
      <p:scale>
        <a:sx n="1631" d="1250"/>
        <a:sy n="1631" d="1250"/>
      </p:scale>
      <p:origin x="0" y="0"/>
    </p:cViewPr>
  </p:sorter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0FEA0C8D-0014-480A-B2B4-3DB71AB1CEC3}"/>
    <pc:docChg chg="undo custSel addSld delSld modSld sldOrd modMainMaster">
      <pc:chgData name="Ken Merrihew" userId="bcb7a1e886d99f07" providerId="LiveId" clId="{0FEA0C8D-0014-480A-B2B4-3DB71AB1CEC3}" dt="2018-08-19T12:32:48.973" v="5265" actId="2696"/>
      <pc:docMkLst>
        <pc:docMk/>
      </pc:docMkLst>
      <pc:sldChg chg="addSp delSp modSp ord modTransition setBg delAnim modAnim">
        <pc:chgData name="Ken Merrihew" userId="bcb7a1e886d99f07" providerId="LiveId" clId="{0FEA0C8D-0014-480A-B2B4-3DB71AB1CEC3}" dt="2018-08-17T23:25:49.527" v="4693"/>
        <pc:sldMkLst>
          <pc:docMk/>
          <pc:sldMk cId="2430922641" sldId="257"/>
        </pc:sldMkLst>
        <pc:spChg chg="mod">
          <ac:chgData name="Ken Merrihew" userId="bcb7a1e886d99f07" providerId="LiveId" clId="{0FEA0C8D-0014-480A-B2B4-3DB71AB1CEC3}" dt="2018-08-16T20:22:29.884" v="1889" actId="2711"/>
          <ac:spMkLst>
            <pc:docMk/>
            <pc:sldMk cId="2430922641" sldId="257"/>
            <ac:spMk id="3" creationId="{59FAFE64-C614-4DD6-8653-750085AE3D9F}"/>
          </ac:spMkLst>
        </pc:spChg>
        <pc:spChg chg="del">
          <ac:chgData name="Ken Merrihew" userId="bcb7a1e886d99f07" providerId="LiveId" clId="{0FEA0C8D-0014-480A-B2B4-3DB71AB1CEC3}" dt="2018-08-16T20:22:08.832" v="1881" actId="478"/>
          <ac:spMkLst>
            <pc:docMk/>
            <pc:sldMk cId="2430922641" sldId="257"/>
            <ac:spMk id="4" creationId="{1E9D1AB7-B102-4206-84C8-40FEB7F1E321}"/>
          </ac:spMkLst>
        </pc:spChg>
        <pc:spChg chg="add mod">
          <ac:chgData name="Ken Merrihew" userId="bcb7a1e886d99f07" providerId="LiveId" clId="{0FEA0C8D-0014-480A-B2B4-3DB71AB1CEC3}" dt="2018-08-16T20:48:31.368" v="2333" actId="1076"/>
          <ac:spMkLst>
            <pc:docMk/>
            <pc:sldMk cId="2430922641" sldId="257"/>
            <ac:spMk id="5" creationId="{B2FC6350-36E5-4D02-BD76-8FC82005ECD2}"/>
          </ac:spMkLst>
        </pc:spChg>
        <pc:spChg chg="add mod">
          <ac:chgData name="Ken Merrihew" userId="bcb7a1e886d99f07" providerId="LiveId" clId="{0FEA0C8D-0014-480A-B2B4-3DB71AB1CEC3}" dt="2018-08-16T20:48:31.368" v="2333" actId="1076"/>
          <ac:spMkLst>
            <pc:docMk/>
            <pc:sldMk cId="2430922641" sldId="257"/>
            <ac:spMk id="6" creationId="{ED471F75-26FA-49AA-8324-B82F2FE7D684}"/>
          </ac:spMkLst>
        </pc:spChg>
        <pc:spChg chg="add mod">
          <ac:chgData name="Ken Merrihew" userId="bcb7a1e886d99f07" providerId="LiveId" clId="{0FEA0C8D-0014-480A-B2B4-3DB71AB1CEC3}" dt="2018-08-16T20:48:31.368" v="2333" actId="1076"/>
          <ac:spMkLst>
            <pc:docMk/>
            <pc:sldMk cId="2430922641" sldId="257"/>
            <ac:spMk id="7" creationId="{0DA7B60B-5A31-482E-8D84-913B667BBAA0}"/>
          </ac:spMkLst>
        </pc:spChg>
        <pc:spChg chg="add mod">
          <ac:chgData name="Ken Merrihew" userId="bcb7a1e886d99f07" providerId="LiveId" clId="{0FEA0C8D-0014-480A-B2B4-3DB71AB1CEC3}" dt="2018-08-16T20:48:31.368" v="2333" actId="1076"/>
          <ac:spMkLst>
            <pc:docMk/>
            <pc:sldMk cId="2430922641" sldId="257"/>
            <ac:spMk id="8" creationId="{2F7D5440-9604-45E9-BDFD-DC395A533772}"/>
          </ac:spMkLst>
        </pc:spChg>
        <pc:spChg chg="add mod">
          <ac:chgData name="Ken Merrihew" userId="bcb7a1e886d99f07" providerId="LiveId" clId="{0FEA0C8D-0014-480A-B2B4-3DB71AB1CEC3}" dt="2018-08-16T20:48:31.368" v="2333" actId="1076"/>
          <ac:spMkLst>
            <pc:docMk/>
            <pc:sldMk cId="2430922641" sldId="257"/>
            <ac:spMk id="9" creationId="{25BB6E0E-1B71-4760-990E-70095888545B}"/>
          </ac:spMkLst>
        </pc:spChg>
        <pc:spChg chg="add mod">
          <ac:chgData name="Ken Merrihew" userId="bcb7a1e886d99f07" providerId="LiveId" clId="{0FEA0C8D-0014-480A-B2B4-3DB71AB1CEC3}" dt="2018-08-16T20:48:31.368" v="2333" actId="1076"/>
          <ac:spMkLst>
            <pc:docMk/>
            <pc:sldMk cId="2430922641" sldId="257"/>
            <ac:spMk id="10" creationId="{98BE2EC5-7C6F-4FAE-AB1A-AAD611FEBEA1}"/>
          </ac:spMkLst>
        </pc:spChg>
        <pc:spChg chg="add mod">
          <ac:chgData name="Ken Merrihew" userId="bcb7a1e886d99f07" providerId="LiveId" clId="{0FEA0C8D-0014-480A-B2B4-3DB71AB1CEC3}" dt="2018-08-16T20:48:31.368" v="2333" actId="1076"/>
          <ac:spMkLst>
            <pc:docMk/>
            <pc:sldMk cId="2430922641" sldId="257"/>
            <ac:spMk id="11" creationId="{22AF986E-FA97-4123-AD86-54813ECDC622}"/>
          </ac:spMkLst>
        </pc:spChg>
        <pc:spChg chg="add mod">
          <ac:chgData name="Ken Merrihew" userId="bcb7a1e886d99f07" providerId="LiveId" clId="{0FEA0C8D-0014-480A-B2B4-3DB71AB1CEC3}" dt="2018-08-16T20:48:31.368" v="2333" actId="1076"/>
          <ac:spMkLst>
            <pc:docMk/>
            <pc:sldMk cId="2430922641" sldId="257"/>
            <ac:spMk id="12" creationId="{C43AA3AC-8ACE-4AF1-B73A-2C9A586F4E7B}"/>
          </ac:spMkLst>
        </pc:spChg>
        <pc:spChg chg="add mod">
          <ac:chgData name="Ken Merrihew" userId="bcb7a1e886d99f07" providerId="LiveId" clId="{0FEA0C8D-0014-480A-B2B4-3DB71AB1CEC3}" dt="2018-08-16T20:48:31.368" v="2333" actId="1076"/>
          <ac:spMkLst>
            <pc:docMk/>
            <pc:sldMk cId="2430922641" sldId="257"/>
            <ac:spMk id="13" creationId="{7AEB3BA0-25AB-43EE-95A0-EE560E7E1820}"/>
          </ac:spMkLst>
        </pc:spChg>
        <pc:spChg chg="add mod">
          <ac:chgData name="Ken Merrihew" userId="bcb7a1e886d99f07" providerId="LiveId" clId="{0FEA0C8D-0014-480A-B2B4-3DB71AB1CEC3}" dt="2018-08-17T17:34:55.006" v="4279" actId="1038"/>
          <ac:spMkLst>
            <pc:docMk/>
            <pc:sldMk cId="2430922641" sldId="257"/>
            <ac:spMk id="14" creationId="{E9D86EC5-0DEC-413F-97E3-8D4300040CB4}"/>
          </ac:spMkLst>
        </pc:spChg>
        <pc:spChg chg="add mod">
          <ac:chgData name="Ken Merrihew" userId="bcb7a1e886d99f07" providerId="LiveId" clId="{0FEA0C8D-0014-480A-B2B4-3DB71AB1CEC3}" dt="2018-08-16T20:56:25.490" v="2493" actId="1037"/>
          <ac:spMkLst>
            <pc:docMk/>
            <pc:sldMk cId="2430922641" sldId="257"/>
            <ac:spMk id="15" creationId="{79B9ED01-3560-4ACA-A238-E170368641A5}"/>
          </ac:spMkLst>
        </pc:spChg>
        <pc:spChg chg="add mod">
          <ac:chgData name="Ken Merrihew" userId="bcb7a1e886d99f07" providerId="LiveId" clId="{0FEA0C8D-0014-480A-B2B4-3DB71AB1CEC3}" dt="2018-08-16T20:58:52.814" v="2524" actId="1035"/>
          <ac:spMkLst>
            <pc:docMk/>
            <pc:sldMk cId="2430922641" sldId="257"/>
            <ac:spMk id="16" creationId="{71E74354-B8D3-4A41-879F-702231FEFED0}"/>
          </ac:spMkLst>
        </pc:spChg>
        <pc:spChg chg="add mod">
          <ac:chgData name="Ken Merrihew" userId="bcb7a1e886d99f07" providerId="LiveId" clId="{0FEA0C8D-0014-480A-B2B4-3DB71AB1CEC3}" dt="2018-08-16T20:56:33.708" v="2508" actId="1038"/>
          <ac:spMkLst>
            <pc:docMk/>
            <pc:sldMk cId="2430922641" sldId="257"/>
            <ac:spMk id="17" creationId="{E21D6C36-35A1-48A8-900A-214D259A3336}"/>
          </ac:spMkLst>
        </pc:spChg>
        <pc:spChg chg="add mod">
          <ac:chgData name="Ken Merrihew" userId="bcb7a1e886d99f07" providerId="LiveId" clId="{0FEA0C8D-0014-480A-B2B4-3DB71AB1CEC3}" dt="2018-08-16T20:59:14.753" v="2540" actId="1036"/>
          <ac:spMkLst>
            <pc:docMk/>
            <pc:sldMk cId="2430922641" sldId="257"/>
            <ac:spMk id="18" creationId="{A30AFAD3-B2F6-4365-8285-72A33C6D6F68}"/>
          </ac:spMkLst>
        </pc:spChg>
        <pc:spChg chg="add mod">
          <ac:chgData name="Ken Merrihew" userId="bcb7a1e886d99f07" providerId="LiveId" clId="{0FEA0C8D-0014-480A-B2B4-3DB71AB1CEC3}" dt="2018-08-16T20:59:14.753" v="2540" actId="1036"/>
          <ac:spMkLst>
            <pc:docMk/>
            <pc:sldMk cId="2430922641" sldId="257"/>
            <ac:spMk id="19" creationId="{85B49314-392A-40F0-B6EF-CBE39F2A78D8}"/>
          </ac:spMkLst>
        </pc:spChg>
        <pc:spChg chg="add del mod">
          <ac:chgData name="Ken Merrihew" userId="bcb7a1e886d99f07" providerId="LiveId" clId="{0FEA0C8D-0014-480A-B2B4-3DB71AB1CEC3}" dt="2018-08-16T20:54:06.109" v="2363"/>
          <ac:spMkLst>
            <pc:docMk/>
            <pc:sldMk cId="2430922641" sldId="257"/>
            <ac:spMk id="20" creationId="{171E8863-43EF-4F1B-BC6D-F0AC0657EC45}"/>
          </ac:spMkLst>
        </pc:spChg>
        <pc:spChg chg="add mod">
          <ac:chgData name="Ken Merrihew" userId="bcb7a1e886d99f07" providerId="LiveId" clId="{0FEA0C8D-0014-480A-B2B4-3DB71AB1CEC3}" dt="2018-08-17T18:58:32.559" v="4628"/>
          <ac:spMkLst>
            <pc:docMk/>
            <pc:sldMk cId="2430922641" sldId="257"/>
            <ac:spMk id="21" creationId="{1881DB4C-B3A3-4C86-8E92-5338BA8A4420}"/>
          </ac:spMkLst>
        </pc:spChg>
        <pc:spChg chg="add mod ord">
          <ac:chgData name="Ken Merrihew" userId="bcb7a1e886d99f07" providerId="LiveId" clId="{0FEA0C8D-0014-480A-B2B4-3DB71AB1CEC3}" dt="2018-08-16T22:37:52.130" v="2551" actId="14100"/>
          <ac:spMkLst>
            <pc:docMk/>
            <pc:sldMk cId="2430922641" sldId="257"/>
            <ac:spMk id="22" creationId="{8F212210-C1EE-4636-9E27-40CBE95FC59E}"/>
          </ac:spMkLst>
        </pc:spChg>
      </pc:sldChg>
      <pc:sldChg chg="addSp delSp modSp ord modTransition setBg modAnim">
        <pc:chgData name="Ken Merrihew" userId="bcb7a1e886d99f07" providerId="LiveId" clId="{0FEA0C8D-0014-480A-B2B4-3DB71AB1CEC3}" dt="2018-08-19T12:02:13.576" v="5256" actId="478"/>
        <pc:sldMkLst>
          <pc:docMk/>
          <pc:sldMk cId="1384228438" sldId="258"/>
        </pc:sldMkLst>
        <pc:spChg chg="ord">
          <ac:chgData name="Ken Merrihew" userId="bcb7a1e886d99f07" providerId="LiveId" clId="{0FEA0C8D-0014-480A-B2B4-3DB71AB1CEC3}" dt="2018-08-14T13:52:29.630" v="66" actId="166"/>
          <ac:spMkLst>
            <pc:docMk/>
            <pc:sldMk cId="1384228438" sldId="258"/>
            <ac:spMk id="14" creationId="{8E08505F-7DC8-4AB1-B850-E6D8CF9243D3}"/>
          </ac:spMkLst>
        </pc:spChg>
        <pc:spChg chg="ord">
          <ac:chgData name="Ken Merrihew" userId="bcb7a1e886d99f07" providerId="LiveId" clId="{0FEA0C8D-0014-480A-B2B4-3DB71AB1CEC3}" dt="2018-08-14T13:54:35.879" v="120" actId="166"/>
          <ac:spMkLst>
            <pc:docMk/>
            <pc:sldMk cId="1384228438" sldId="258"/>
            <ac:spMk id="15" creationId="{D07406BC-9971-4772-A94F-068EAB7912D8}"/>
          </ac:spMkLst>
        </pc:spChg>
        <pc:spChg chg="ord">
          <ac:chgData name="Ken Merrihew" userId="bcb7a1e886d99f07" providerId="LiveId" clId="{0FEA0C8D-0014-480A-B2B4-3DB71AB1CEC3}" dt="2018-08-14T13:54:32.258" v="119" actId="166"/>
          <ac:spMkLst>
            <pc:docMk/>
            <pc:sldMk cId="1384228438" sldId="258"/>
            <ac:spMk id="16" creationId="{42C945CB-1426-4B4F-B3AE-8F2BD1BF971A}"/>
          </ac:spMkLst>
        </pc:spChg>
        <pc:spChg chg="ord">
          <ac:chgData name="Ken Merrihew" userId="bcb7a1e886d99f07" providerId="LiveId" clId="{0FEA0C8D-0014-480A-B2B4-3DB71AB1CEC3}" dt="2018-08-14T13:52:24.123" v="65" actId="166"/>
          <ac:spMkLst>
            <pc:docMk/>
            <pc:sldMk cId="1384228438" sldId="258"/>
            <ac:spMk id="17" creationId="{FB6D8DFD-49EA-496B-802C-DC39248A27CA}"/>
          </ac:spMkLst>
        </pc:spChg>
        <pc:spChg chg="add mod">
          <ac:chgData name="Ken Merrihew" userId="bcb7a1e886d99f07" providerId="LiveId" clId="{0FEA0C8D-0014-480A-B2B4-3DB71AB1CEC3}" dt="2018-08-17T17:03:30.903" v="4217" actId="1038"/>
          <ac:spMkLst>
            <pc:docMk/>
            <pc:sldMk cId="1384228438" sldId="258"/>
            <ac:spMk id="21" creationId="{2790985F-E60C-4F1C-9B65-51BA7F17B5B1}"/>
          </ac:spMkLst>
        </pc:spChg>
        <pc:spChg chg="add mod">
          <ac:chgData name="Ken Merrihew" userId="bcb7a1e886d99f07" providerId="LiveId" clId="{0FEA0C8D-0014-480A-B2B4-3DB71AB1CEC3}" dt="2018-08-14T13:52:14.593" v="64" actId="339"/>
          <ac:spMkLst>
            <pc:docMk/>
            <pc:sldMk cId="1384228438" sldId="258"/>
            <ac:spMk id="24" creationId="{AFC6996D-4D7B-48A3-B1C5-24AEEA1C40DC}"/>
          </ac:spMkLst>
        </pc:spChg>
        <pc:spChg chg="add mod">
          <ac:chgData name="Ken Merrihew" userId="bcb7a1e886d99f07" providerId="LiveId" clId="{0FEA0C8D-0014-480A-B2B4-3DB71AB1CEC3}" dt="2018-08-16T19:29:42.379" v="932" actId="5793"/>
          <ac:spMkLst>
            <pc:docMk/>
            <pc:sldMk cId="1384228438" sldId="258"/>
            <ac:spMk id="25" creationId="{614C5DE9-4BB3-470F-8692-066A15FDA981}"/>
          </ac:spMkLst>
        </pc:spChg>
        <pc:spChg chg="add mod">
          <ac:chgData name="Ken Merrihew" userId="bcb7a1e886d99f07" providerId="LiveId" clId="{0FEA0C8D-0014-480A-B2B4-3DB71AB1CEC3}" dt="2018-08-17T23:55:54.581" v="4728" actId="1076"/>
          <ac:spMkLst>
            <pc:docMk/>
            <pc:sldMk cId="1384228438" sldId="258"/>
            <ac:spMk id="26" creationId="{469981BA-A1E4-4723-BFE1-7946BB06D60F}"/>
          </ac:spMkLst>
        </pc:spChg>
        <pc:spChg chg="add mod">
          <ac:chgData name="Ken Merrihew" userId="bcb7a1e886d99f07" providerId="LiveId" clId="{0FEA0C8D-0014-480A-B2B4-3DB71AB1CEC3}" dt="2018-08-16T19:29:50.305" v="938" actId="20577"/>
          <ac:spMkLst>
            <pc:docMk/>
            <pc:sldMk cId="1384228438" sldId="258"/>
            <ac:spMk id="27" creationId="{CB8ED19E-7994-45E7-BAD6-70DB4F9A2553}"/>
          </ac:spMkLst>
        </pc:spChg>
        <pc:spChg chg="add mod">
          <ac:chgData name="Ken Merrihew" userId="bcb7a1e886d99f07" providerId="LiveId" clId="{0FEA0C8D-0014-480A-B2B4-3DB71AB1CEC3}" dt="2018-08-16T19:40:19.242" v="1078" actId="1037"/>
          <ac:spMkLst>
            <pc:docMk/>
            <pc:sldMk cId="1384228438" sldId="258"/>
            <ac:spMk id="28" creationId="{D43E237B-098D-4927-936E-F58B64A01027}"/>
          </ac:spMkLst>
        </pc:spChg>
        <pc:spChg chg="add mod">
          <ac:chgData name="Ken Merrihew" userId="bcb7a1e886d99f07" providerId="LiveId" clId="{0FEA0C8D-0014-480A-B2B4-3DB71AB1CEC3}" dt="2018-08-17T17:01:23.889" v="4030" actId="1038"/>
          <ac:spMkLst>
            <pc:docMk/>
            <pc:sldMk cId="1384228438" sldId="258"/>
            <ac:spMk id="30" creationId="{665442E6-3F5F-467D-8855-0F811AA30EBC}"/>
          </ac:spMkLst>
        </pc:spChg>
        <pc:spChg chg="add mod">
          <ac:chgData name="Ken Merrihew" userId="bcb7a1e886d99f07" providerId="LiveId" clId="{0FEA0C8D-0014-480A-B2B4-3DB71AB1CEC3}" dt="2018-08-16T19:40:31.782" v="1110" actId="1038"/>
          <ac:spMkLst>
            <pc:docMk/>
            <pc:sldMk cId="1384228438" sldId="258"/>
            <ac:spMk id="32" creationId="{1497E4B3-2A2C-4FC8-813B-6AD8E44649FC}"/>
          </ac:spMkLst>
        </pc:spChg>
        <pc:spChg chg="add mod">
          <ac:chgData name="Ken Merrihew" userId="bcb7a1e886d99f07" providerId="LiveId" clId="{0FEA0C8D-0014-480A-B2B4-3DB71AB1CEC3}" dt="2018-08-17T17:02:16.761" v="4200" actId="20577"/>
          <ac:spMkLst>
            <pc:docMk/>
            <pc:sldMk cId="1384228438" sldId="258"/>
            <ac:spMk id="34" creationId="{97A37DD2-929E-44AE-9130-C583BDF1C799}"/>
          </ac:spMkLst>
        </pc:spChg>
        <pc:picChg chg="add del mod">
          <ac:chgData name="Ken Merrihew" userId="bcb7a1e886d99f07" providerId="LiveId" clId="{0FEA0C8D-0014-480A-B2B4-3DB71AB1CEC3}" dt="2018-08-19T12:02:13.576" v="5256" actId="478"/>
          <ac:picMkLst>
            <pc:docMk/>
            <pc:sldMk cId="1384228438" sldId="258"/>
            <ac:picMk id="1026" creationId="{1EC461BE-3AD4-4A8D-8D76-8E814AE2146D}"/>
          </ac:picMkLst>
        </pc:picChg>
        <pc:cxnChg chg="add mod">
          <ac:chgData name="Ken Merrihew" userId="bcb7a1e886d99f07" providerId="LiveId" clId="{0FEA0C8D-0014-480A-B2B4-3DB71AB1CEC3}" dt="2018-08-17T20:58:16.710" v="4652" actId="692"/>
          <ac:cxnSpMkLst>
            <pc:docMk/>
            <pc:sldMk cId="1384228438" sldId="258"/>
            <ac:cxnSpMk id="23" creationId="{E61BAAF1-9908-462D-87F0-597BD78179A8}"/>
          </ac:cxnSpMkLst>
        </pc:cxnChg>
        <pc:cxnChg chg="add mod">
          <ac:chgData name="Ken Merrihew" userId="bcb7a1e886d99f07" providerId="LiveId" clId="{0FEA0C8D-0014-480A-B2B4-3DB71AB1CEC3}" dt="2018-08-17T23:55:59.486" v="4729" actId="14100"/>
          <ac:cxnSpMkLst>
            <pc:docMk/>
            <pc:sldMk cId="1384228438" sldId="258"/>
            <ac:cxnSpMk id="29" creationId="{4788F227-0051-42C9-9F68-C462BF69F7E4}"/>
          </ac:cxnSpMkLst>
        </pc:cxnChg>
        <pc:cxnChg chg="add mod">
          <ac:chgData name="Ken Merrihew" userId="bcb7a1e886d99f07" providerId="LiveId" clId="{0FEA0C8D-0014-480A-B2B4-3DB71AB1CEC3}" dt="2018-08-17T20:58:16.710" v="4652" actId="692"/>
          <ac:cxnSpMkLst>
            <pc:docMk/>
            <pc:sldMk cId="1384228438" sldId="258"/>
            <ac:cxnSpMk id="31" creationId="{6ACF01CE-6531-4F5B-8A37-6B7DAABA9AF9}"/>
          </ac:cxnSpMkLst>
        </pc:cxnChg>
        <pc:cxnChg chg="add mod">
          <ac:chgData name="Ken Merrihew" userId="bcb7a1e886d99f07" providerId="LiveId" clId="{0FEA0C8D-0014-480A-B2B4-3DB71AB1CEC3}" dt="2018-08-17T23:56:04.226" v="4730" actId="14100"/>
          <ac:cxnSpMkLst>
            <pc:docMk/>
            <pc:sldMk cId="1384228438" sldId="258"/>
            <ac:cxnSpMk id="33" creationId="{8776808F-4367-4F83-AFDD-CBDA643CA3C1}"/>
          </ac:cxnSpMkLst>
        </pc:cxnChg>
        <pc:cxnChg chg="add mod">
          <ac:chgData name="Ken Merrihew" userId="bcb7a1e886d99f07" providerId="LiveId" clId="{0FEA0C8D-0014-480A-B2B4-3DB71AB1CEC3}" dt="2018-08-17T20:58:32.188" v="4655" actId="692"/>
          <ac:cxnSpMkLst>
            <pc:docMk/>
            <pc:sldMk cId="1384228438" sldId="258"/>
            <ac:cxnSpMk id="35" creationId="{6E164F1D-258A-4E00-B736-9E8E2DD2477E}"/>
          </ac:cxnSpMkLst>
        </pc:cxnChg>
      </pc:sldChg>
      <pc:sldChg chg="addSp delSp modSp add ord modTransition setBg delAnim modAnim">
        <pc:chgData name="Ken Merrihew" userId="bcb7a1e886d99f07" providerId="LiveId" clId="{0FEA0C8D-0014-480A-B2B4-3DB71AB1CEC3}" dt="2018-08-17T23:25:49.527" v="4693"/>
        <pc:sldMkLst>
          <pc:docMk/>
          <pc:sldMk cId="3116761193" sldId="259"/>
        </pc:sldMkLst>
        <pc:spChg chg="del">
          <ac:chgData name="Ken Merrihew" userId="bcb7a1e886d99f07" providerId="LiveId" clId="{0FEA0C8D-0014-480A-B2B4-3DB71AB1CEC3}" dt="2018-08-16T18:49:54.786" v="391" actId="478"/>
          <ac:spMkLst>
            <pc:docMk/>
            <pc:sldMk cId="3116761193" sldId="259"/>
            <ac:spMk id="3" creationId="{59FAFE64-C614-4DD6-8653-750085AE3D9F}"/>
          </ac:spMkLst>
        </pc:spChg>
        <pc:spChg chg="del">
          <ac:chgData name="Ken Merrihew" userId="bcb7a1e886d99f07" providerId="LiveId" clId="{0FEA0C8D-0014-480A-B2B4-3DB71AB1CEC3}" dt="2018-08-16T18:49:54.786" v="391" actId="478"/>
          <ac:spMkLst>
            <pc:docMk/>
            <pc:sldMk cId="3116761193" sldId="259"/>
            <ac:spMk id="4" creationId="{1E9D1AB7-B102-4206-84C8-40FEB7F1E321}"/>
          </ac:spMkLst>
        </pc:spChg>
        <pc:spChg chg="add mod ord">
          <ac:chgData name="Ken Merrihew" userId="bcb7a1e886d99f07" providerId="LiveId" clId="{0FEA0C8D-0014-480A-B2B4-3DB71AB1CEC3}" dt="2018-08-17T01:13:56.831" v="2890" actId="207"/>
          <ac:spMkLst>
            <pc:docMk/>
            <pc:sldMk cId="3116761193" sldId="259"/>
            <ac:spMk id="5" creationId="{63D4D2B3-3C60-42D5-B561-71FC524DFC96}"/>
          </ac:spMkLst>
        </pc:spChg>
        <pc:spChg chg="add mod">
          <ac:chgData name="Ken Merrihew" userId="bcb7a1e886d99f07" providerId="LiveId" clId="{0FEA0C8D-0014-480A-B2B4-3DB71AB1CEC3}" dt="2018-08-17T01:15:49.886" v="2961" actId="688"/>
          <ac:spMkLst>
            <pc:docMk/>
            <pc:sldMk cId="3116761193" sldId="259"/>
            <ac:spMk id="6" creationId="{A6B50C55-F3B7-4D11-9655-1C161D753C69}"/>
          </ac:spMkLst>
        </pc:spChg>
        <pc:spChg chg="add mod">
          <ac:chgData name="Ken Merrihew" userId="bcb7a1e886d99f07" providerId="LiveId" clId="{0FEA0C8D-0014-480A-B2B4-3DB71AB1CEC3}" dt="2018-08-17T01:13:04" v="2886" actId="1076"/>
          <ac:spMkLst>
            <pc:docMk/>
            <pc:sldMk cId="3116761193" sldId="259"/>
            <ac:spMk id="7" creationId="{45657ACC-C505-4355-B9D8-CFDB6C326CA3}"/>
          </ac:spMkLst>
        </pc:spChg>
        <pc:spChg chg="add del mod">
          <ac:chgData name="Ken Merrihew" userId="bcb7a1e886d99f07" providerId="LiveId" clId="{0FEA0C8D-0014-480A-B2B4-3DB71AB1CEC3}" dt="2018-08-16T19:03:18.121" v="713" actId="478"/>
          <ac:spMkLst>
            <pc:docMk/>
            <pc:sldMk cId="3116761193" sldId="259"/>
            <ac:spMk id="8" creationId="{591189A3-B329-4C5E-851E-097B5F508395}"/>
          </ac:spMkLst>
        </pc:spChg>
        <pc:spChg chg="add del mod">
          <ac:chgData name="Ken Merrihew" userId="bcb7a1e886d99f07" providerId="LiveId" clId="{0FEA0C8D-0014-480A-B2B4-3DB71AB1CEC3}" dt="2018-08-16T19:03:20.268" v="714" actId="478"/>
          <ac:spMkLst>
            <pc:docMk/>
            <pc:sldMk cId="3116761193" sldId="259"/>
            <ac:spMk id="9" creationId="{47D2EE25-9417-48D7-AF6E-77FB2D5A0EE2}"/>
          </ac:spMkLst>
        </pc:spChg>
        <pc:spChg chg="add mod">
          <ac:chgData name="Ken Merrihew" userId="bcb7a1e886d99f07" providerId="LiveId" clId="{0FEA0C8D-0014-480A-B2B4-3DB71AB1CEC3}" dt="2018-08-16T19:28:05.142" v="923" actId="113"/>
          <ac:spMkLst>
            <pc:docMk/>
            <pc:sldMk cId="3116761193" sldId="259"/>
            <ac:spMk id="10" creationId="{F7CCFAEA-1414-43E6-9A9A-667841E9128A}"/>
          </ac:spMkLst>
        </pc:spChg>
        <pc:spChg chg="add mod ord">
          <ac:chgData name="Ken Merrihew" userId="bcb7a1e886d99f07" providerId="LiveId" clId="{0FEA0C8D-0014-480A-B2B4-3DB71AB1CEC3}" dt="2018-08-16T19:28:05.142" v="923" actId="113"/>
          <ac:spMkLst>
            <pc:docMk/>
            <pc:sldMk cId="3116761193" sldId="259"/>
            <ac:spMk id="11" creationId="{9AE12E51-0112-4281-9757-5D8FEA1A5CA7}"/>
          </ac:spMkLst>
        </pc:spChg>
        <pc:spChg chg="add mod">
          <ac:chgData name="Ken Merrihew" userId="bcb7a1e886d99f07" providerId="LiveId" clId="{0FEA0C8D-0014-480A-B2B4-3DB71AB1CEC3}" dt="2018-08-16T18:53:56.757" v="393" actId="1076"/>
          <ac:spMkLst>
            <pc:docMk/>
            <pc:sldMk cId="3116761193" sldId="259"/>
            <ac:spMk id="15" creationId="{4CD2FC83-4408-40FE-B6C4-01574920D889}"/>
          </ac:spMkLst>
        </pc:spChg>
        <pc:spChg chg="add mod ord">
          <ac:chgData name="Ken Merrihew" userId="bcb7a1e886d99f07" providerId="LiveId" clId="{0FEA0C8D-0014-480A-B2B4-3DB71AB1CEC3}" dt="2018-08-17T01:14:44.985" v="2895"/>
          <ac:spMkLst>
            <pc:docMk/>
            <pc:sldMk cId="3116761193" sldId="259"/>
            <ac:spMk id="16" creationId="{F1F94EED-9B1D-4F36-8FC4-D4AAC826ED77}"/>
          </ac:spMkLst>
        </pc:spChg>
        <pc:spChg chg="add mod">
          <ac:chgData name="Ken Merrihew" userId="bcb7a1e886d99f07" providerId="LiveId" clId="{0FEA0C8D-0014-480A-B2B4-3DB71AB1CEC3}" dt="2018-08-16T18:54:25.733" v="429" actId="20577"/>
          <ac:spMkLst>
            <pc:docMk/>
            <pc:sldMk cId="3116761193" sldId="259"/>
            <ac:spMk id="21" creationId="{335E67C0-BFC3-4F0F-B80D-F23D3A471967}"/>
          </ac:spMkLst>
        </pc:spChg>
        <pc:spChg chg="add mod">
          <ac:chgData name="Ken Merrihew" userId="bcb7a1e886d99f07" providerId="LiveId" clId="{0FEA0C8D-0014-480A-B2B4-3DB71AB1CEC3}" dt="2018-08-16T19:02:26.118" v="662" actId="20577"/>
          <ac:spMkLst>
            <pc:docMk/>
            <pc:sldMk cId="3116761193" sldId="259"/>
            <ac:spMk id="22" creationId="{733F5863-56B6-4B41-BDB5-6F1E6FA57EEE}"/>
          </ac:spMkLst>
        </pc:spChg>
        <pc:spChg chg="add del mod">
          <ac:chgData name="Ken Merrihew" userId="bcb7a1e886d99f07" providerId="LiveId" clId="{0FEA0C8D-0014-480A-B2B4-3DB71AB1CEC3}" dt="2018-08-16T18:54:29.135" v="430" actId="478"/>
          <ac:spMkLst>
            <pc:docMk/>
            <pc:sldMk cId="3116761193" sldId="259"/>
            <ac:spMk id="23" creationId="{868AF7C4-092C-42CE-A6C3-DF7342B35AEE}"/>
          </ac:spMkLst>
        </pc:spChg>
        <pc:spChg chg="add del mod">
          <ac:chgData name="Ken Merrihew" userId="bcb7a1e886d99f07" providerId="LiveId" clId="{0FEA0C8D-0014-480A-B2B4-3DB71AB1CEC3}" dt="2018-08-16T18:54:00.441" v="394" actId="478"/>
          <ac:spMkLst>
            <pc:docMk/>
            <pc:sldMk cId="3116761193" sldId="259"/>
            <ac:spMk id="24" creationId="{58C51C2E-FCF7-4861-BA1D-7AEA9655964D}"/>
          </ac:spMkLst>
        </pc:spChg>
        <pc:spChg chg="add del mod">
          <ac:chgData name="Ken Merrihew" userId="bcb7a1e886d99f07" providerId="LiveId" clId="{0FEA0C8D-0014-480A-B2B4-3DB71AB1CEC3}" dt="2018-08-16T18:55:21.655" v="456" actId="478"/>
          <ac:spMkLst>
            <pc:docMk/>
            <pc:sldMk cId="3116761193" sldId="259"/>
            <ac:spMk id="25" creationId="{4E716BBA-E2F3-4DDB-B94F-3AFEAAE084AD}"/>
          </ac:spMkLst>
        </pc:spChg>
        <pc:spChg chg="add mod ord">
          <ac:chgData name="Ken Merrihew" userId="bcb7a1e886d99f07" providerId="LiveId" clId="{0FEA0C8D-0014-480A-B2B4-3DB71AB1CEC3}" dt="2018-08-17T01:14:10.815" v="2892" actId="1037"/>
          <ac:spMkLst>
            <pc:docMk/>
            <pc:sldMk cId="3116761193" sldId="259"/>
            <ac:spMk id="26" creationId="{3E156D6F-D797-47B7-BFFD-5E47FF2B17DB}"/>
          </ac:spMkLst>
        </pc:spChg>
        <pc:grpChg chg="add mod">
          <ac:chgData name="Ken Merrihew" userId="bcb7a1e886d99f07" providerId="LiveId" clId="{0FEA0C8D-0014-480A-B2B4-3DB71AB1CEC3}" dt="2018-08-16T18:53:56.757" v="393" actId="1076"/>
          <ac:grpSpMkLst>
            <pc:docMk/>
            <pc:sldMk cId="3116761193" sldId="259"/>
            <ac:grpSpMk id="12" creationId="{122829CA-1B1B-424F-9498-1CEB08CDD3BE}"/>
          </ac:grpSpMkLst>
        </pc:grpChg>
        <pc:grpChg chg="add mod">
          <ac:chgData name="Ken Merrihew" userId="bcb7a1e886d99f07" providerId="LiveId" clId="{0FEA0C8D-0014-480A-B2B4-3DB71AB1CEC3}" dt="2018-08-16T18:53:56.757" v="393" actId="1076"/>
          <ac:grpSpMkLst>
            <pc:docMk/>
            <pc:sldMk cId="3116761193" sldId="259"/>
            <ac:grpSpMk id="17" creationId="{8CC8CA33-CA58-4050-903F-E91FEBA95724}"/>
          </ac:grpSpMkLst>
        </pc:grpChg>
      </pc:sldChg>
      <pc:sldChg chg="delSp add ord modTransition setBg delAnim">
        <pc:chgData name="Ken Merrihew" userId="bcb7a1e886d99f07" providerId="LiveId" clId="{0FEA0C8D-0014-480A-B2B4-3DB71AB1CEC3}" dt="2018-08-17T23:25:49.527" v="4693"/>
        <pc:sldMkLst>
          <pc:docMk/>
          <pc:sldMk cId="805374787" sldId="260"/>
        </pc:sldMkLst>
        <pc:spChg chg="del">
          <ac:chgData name="Ken Merrihew" userId="bcb7a1e886d99f07" providerId="LiveId" clId="{0FEA0C8D-0014-480A-B2B4-3DB71AB1CEC3}" dt="2018-08-16T18:49:47.176" v="389" actId="478"/>
          <ac:spMkLst>
            <pc:docMk/>
            <pc:sldMk cId="805374787" sldId="260"/>
            <ac:spMk id="3" creationId="{59FAFE64-C614-4DD6-8653-750085AE3D9F}"/>
          </ac:spMkLst>
        </pc:spChg>
        <pc:spChg chg="del">
          <ac:chgData name="Ken Merrihew" userId="bcb7a1e886d99f07" providerId="LiveId" clId="{0FEA0C8D-0014-480A-B2B4-3DB71AB1CEC3}" dt="2018-08-16T18:49:47.176" v="389" actId="478"/>
          <ac:spMkLst>
            <pc:docMk/>
            <pc:sldMk cId="805374787" sldId="260"/>
            <ac:spMk id="4" creationId="{1E9D1AB7-B102-4206-84C8-40FEB7F1E321}"/>
          </ac:spMkLst>
        </pc:spChg>
      </pc:sldChg>
      <pc:sldChg chg="addSp delSp modSp add ord modTransition setBg delAnim modAnim">
        <pc:chgData name="Ken Merrihew" userId="bcb7a1e886d99f07" providerId="LiveId" clId="{0FEA0C8D-0014-480A-B2B4-3DB71AB1CEC3}" dt="2018-08-17T23:25:49.527" v="4693"/>
        <pc:sldMkLst>
          <pc:docMk/>
          <pc:sldMk cId="3635851416" sldId="261"/>
        </pc:sldMkLst>
        <pc:spChg chg="mod">
          <ac:chgData name="Ken Merrihew" userId="bcb7a1e886d99f07" providerId="LiveId" clId="{0FEA0C8D-0014-480A-B2B4-3DB71AB1CEC3}" dt="2018-08-16T20:03:30.596" v="1314" actId="255"/>
          <ac:spMkLst>
            <pc:docMk/>
            <pc:sldMk cId="3635851416" sldId="261"/>
            <ac:spMk id="3" creationId="{59FAFE64-C614-4DD6-8653-750085AE3D9F}"/>
          </ac:spMkLst>
        </pc:spChg>
        <pc:spChg chg="del">
          <ac:chgData name="Ken Merrihew" userId="bcb7a1e886d99f07" providerId="LiveId" clId="{0FEA0C8D-0014-480A-B2B4-3DB71AB1CEC3}" dt="2018-08-16T19:59:05.429" v="1113" actId="478"/>
          <ac:spMkLst>
            <pc:docMk/>
            <pc:sldMk cId="3635851416" sldId="261"/>
            <ac:spMk id="4" creationId="{1E9D1AB7-B102-4206-84C8-40FEB7F1E321}"/>
          </ac:spMkLst>
        </pc:spChg>
        <pc:spChg chg="add mod">
          <ac:chgData name="Ken Merrihew" userId="bcb7a1e886d99f07" providerId="LiveId" clId="{0FEA0C8D-0014-480A-B2B4-3DB71AB1CEC3}" dt="2018-08-16T20:16:48.587" v="1853" actId="255"/>
          <ac:spMkLst>
            <pc:docMk/>
            <pc:sldMk cId="3635851416" sldId="261"/>
            <ac:spMk id="5" creationId="{7F31B853-558F-4536-B71B-56E307C154E8}"/>
          </ac:spMkLst>
        </pc:spChg>
        <pc:spChg chg="add mod">
          <ac:chgData name="Ken Merrihew" userId="bcb7a1e886d99f07" providerId="LiveId" clId="{0FEA0C8D-0014-480A-B2B4-3DB71AB1CEC3}" dt="2018-08-16T20:00:41.335" v="1131"/>
          <ac:spMkLst>
            <pc:docMk/>
            <pc:sldMk cId="3635851416" sldId="261"/>
            <ac:spMk id="6" creationId="{7F662362-B118-4676-A484-C44946A66985}"/>
          </ac:spMkLst>
        </pc:spChg>
        <pc:spChg chg="add mod">
          <ac:chgData name="Ken Merrihew" userId="bcb7a1e886d99f07" providerId="LiveId" clId="{0FEA0C8D-0014-480A-B2B4-3DB71AB1CEC3}" dt="2018-08-17T20:55:12.754" v="4646" actId="20577"/>
          <ac:spMkLst>
            <pc:docMk/>
            <pc:sldMk cId="3635851416" sldId="261"/>
            <ac:spMk id="7" creationId="{19C4F143-9228-41B3-933C-3287A9829C74}"/>
          </ac:spMkLst>
        </pc:spChg>
        <pc:spChg chg="add mod">
          <ac:chgData name="Ken Merrihew" userId="bcb7a1e886d99f07" providerId="LiveId" clId="{0FEA0C8D-0014-480A-B2B4-3DB71AB1CEC3}" dt="2018-08-16T20:16:58.965" v="1863" actId="1035"/>
          <ac:spMkLst>
            <pc:docMk/>
            <pc:sldMk cId="3635851416" sldId="261"/>
            <ac:spMk id="8" creationId="{59B2C27D-AE76-47CA-B707-AE2CB878309D}"/>
          </ac:spMkLst>
        </pc:spChg>
        <pc:spChg chg="add mod">
          <ac:chgData name="Ken Merrihew" userId="bcb7a1e886d99f07" providerId="LiveId" clId="{0FEA0C8D-0014-480A-B2B4-3DB71AB1CEC3}" dt="2018-08-16T20:17:04.005" v="1878" actId="1036"/>
          <ac:spMkLst>
            <pc:docMk/>
            <pc:sldMk cId="3635851416" sldId="261"/>
            <ac:spMk id="9" creationId="{1F16E562-4E25-47D9-A356-0A9EF2518C8F}"/>
          </ac:spMkLst>
        </pc:spChg>
      </pc:sldChg>
      <pc:sldChg chg="addSp delSp modSp add ord modTransition setBg delAnim modAnim">
        <pc:chgData name="Ken Merrihew" userId="bcb7a1e886d99f07" providerId="LiveId" clId="{0FEA0C8D-0014-480A-B2B4-3DB71AB1CEC3}" dt="2018-08-17T23:25:49.527" v="4693"/>
        <pc:sldMkLst>
          <pc:docMk/>
          <pc:sldMk cId="4215964374" sldId="262"/>
        </pc:sldMkLst>
        <pc:spChg chg="mod">
          <ac:chgData name="Ken Merrihew" userId="bcb7a1e886d99f07" providerId="LiveId" clId="{0FEA0C8D-0014-480A-B2B4-3DB71AB1CEC3}" dt="2018-08-16T20:06:01.251" v="1531" actId="1038"/>
          <ac:spMkLst>
            <pc:docMk/>
            <pc:sldMk cId="4215964374" sldId="262"/>
            <ac:spMk id="3" creationId="{59FAFE64-C614-4DD6-8653-750085AE3D9F}"/>
          </ac:spMkLst>
        </pc:spChg>
        <pc:spChg chg="add mod">
          <ac:chgData name="Ken Merrihew" userId="bcb7a1e886d99f07" providerId="LiveId" clId="{0FEA0C8D-0014-480A-B2B4-3DB71AB1CEC3}" dt="2018-08-17T17:31:37.486" v="4235" actId="1036"/>
          <ac:spMkLst>
            <pc:docMk/>
            <pc:sldMk cId="4215964374" sldId="262"/>
            <ac:spMk id="4" creationId="{979579C6-4577-4821-8224-0A3E8F93F313}"/>
          </ac:spMkLst>
        </pc:spChg>
        <pc:spChg chg="del mod">
          <ac:chgData name="Ken Merrihew" userId="bcb7a1e886d99f07" providerId="LiveId" clId="{0FEA0C8D-0014-480A-B2B4-3DB71AB1CEC3}" dt="2018-08-16T20:06:09.027" v="1535"/>
          <ac:spMkLst>
            <pc:docMk/>
            <pc:sldMk cId="4215964374" sldId="262"/>
            <ac:spMk id="5" creationId="{7F31B853-558F-4536-B71B-56E307C154E8}"/>
          </ac:spMkLst>
        </pc:spChg>
        <pc:spChg chg="mod">
          <ac:chgData name="Ken Merrihew" userId="bcb7a1e886d99f07" providerId="LiveId" clId="{0FEA0C8D-0014-480A-B2B4-3DB71AB1CEC3}" dt="2018-08-17T17:30:47.967" v="4226" actId="1038"/>
          <ac:spMkLst>
            <pc:docMk/>
            <pc:sldMk cId="4215964374" sldId="262"/>
            <ac:spMk id="7" creationId="{19C4F143-9228-41B3-933C-3287A9829C74}"/>
          </ac:spMkLst>
        </pc:spChg>
        <pc:spChg chg="mod">
          <ac:chgData name="Ken Merrihew" userId="bcb7a1e886d99f07" providerId="LiveId" clId="{0FEA0C8D-0014-480A-B2B4-3DB71AB1CEC3}" dt="2018-08-17T17:30:58.285" v="4228" actId="1076"/>
          <ac:spMkLst>
            <pc:docMk/>
            <pc:sldMk cId="4215964374" sldId="262"/>
            <ac:spMk id="8" creationId="{59B2C27D-AE76-47CA-B707-AE2CB878309D}"/>
          </ac:spMkLst>
        </pc:spChg>
        <pc:spChg chg="mod">
          <ac:chgData name="Ken Merrihew" userId="bcb7a1e886d99f07" providerId="LiveId" clId="{0FEA0C8D-0014-480A-B2B4-3DB71AB1CEC3}" dt="2018-08-16T20:16:34.234" v="1852" actId="255"/>
          <ac:spMkLst>
            <pc:docMk/>
            <pc:sldMk cId="4215964374" sldId="262"/>
            <ac:spMk id="9" creationId="{1F16E562-4E25-47D9-A356-0A9EF2518C8F}"/>
          </ac:spMkLst>
        </pc:spChg>
        <pc:spChg chg="add mod">
          <ac:chgData name="Ken Merrihew" userId="bcb7a1e886d99f07" providerId="LiveId" clId="{0FEA0C8D-0014-480A-B2B4-3DB71AB1CEC3}" dt="2018-08-17T17:33:45.774" v="4249" actId="1037"/>
          <ac:spMkLst>
            <pc:docMk/>
            <pc:sldMk cId="4215964374" sldId="262"/>
            <ac:spMk id="10" creationId="{37CCE24E-8976-4A91-9394-EAA13851AE99}"/>
          </ac:spMkLst>
        </pc:spChg>
        <pc:cxnChg chg="add mod">
          <ac:chgData name="Ken Merrihew" userId="bcb7a1e886d99f07" providerId="LiveId" clId="{0FEA0C8D-0014-480A-B2B4-3DB71AB1CEC3}" dt="2018-08-17T20:56:48.458" v="4647" actId="692"/>
          <ac:cxnSpMkLst>
            <pc:docMk/>
            <pc:sldMk cId="4215964374" sldId="262"/>
            <ac:cxnSpMk id="11" creationId="{5A7B6484-549E-4170-B7BA-4E84691346DC}"/>
          </ac:cxnSpMkLst>
        </pc:cxnChg>
        <pc:cxnChg chg="add mod">
          <ac:chgData name="Ken Merrihew" userId="bcb7a1e886d99f07" providerId="LiveId" clId="{0FEA0C8D-0014-480A-B2B4-3DB71AB1CEC3}" dt="2018-08-17T20:56:48.458" v="4647" actId="692"/>
          <ac:cxnSpMkLst>
            <pc:docMk/>
            <pc:sldMk cId="4215964374" sldId="262"/>
            <ac:cxnSpMk id="13" creationId="{17505EFD-1322-482D-B90C-3CCF78DCF020}"/>
          </ac:cxnSpMkLst>
        </pc:cxnChg>
      </pc:sldChg>
      <pc:sldChg chg="add ord modTransition setBg">
        <pc:chgData name="Ken Merrihew" userId="bcb7a1e886d99f07" providerId="LiveId" clId="{0FEA0C8D-0014-480A-B2B4-3DB71AB1CEC3}" dt="2018-08-17T23:25:49.527" v="4693"/>
        <pc:sldMkLst>
          <pc:docMk/>
          <pc:sldMk cId="459215030" sldId="263"/>
        </pc:sldMkLst>
      </pc:sldChg>
      <pc:sldChg chg="addSp delSp modSp add ord modTransition setBg delAnim modAnim">
        <pc:chgData name="Ken Merrihew" userId="bcb7a1e886d99f07" providerId="LiveId" clId="{0FEA0C8D-0014-480A-B2B4-3DB71AB1CEC3}" dt="2018-08-17T23:25:49.527" v="4693"/>
        <pc:sldMkLst>
          <pc:docMk/>
          <pc:sldMk cId="538549570" sldId="265"/>
        </pc:sldMkLst>
        <pc:spChg chg="mod">
          <ac:chgData name="Ken Merrihew" userId="bcb7a1e886d99f07" providerId="LiveId" clId="{0FEA0C8D-0014-480A-B2B4-3DB71AB1CEC3}" dt="2018-08-17T00:47:37.949" v="2665" actId="2711"/>
          <ac:spMkLst>
            <pc:docMk/>
            <pc:sldMk cId="538549570" sldId="265"/>
            <ac:spMk id="3" creationId="{59FAFE64-C614-4DD6-8653-750085AE3D9F}"/>
          </ac:spMkLst>
        </pc:spChg>
        <pc:spChg chg="del">
          <ac:chgData name="Ken Merrihew" userId="bcb7a1e886d99f07" providerId="LiveId" clId="{0FEA0C8D-0014-480A-B2B4-3DB71AB1CEC3}" dt="2018-08-17T00:47:16.832" v="2657" actId="478"/>
          <ac:spMkLst>
            <pc:docMk/>
            <pc:sldMk cId="538549570" sldId="265"/>
            <ac:spMk id="4" creationId="{1E9D1AB7-B102-4206-84C8-40FEB7F1E321}"/>
          </ac:spMkLst>
        </pc:spChg>
        <pc:spChg chg="add mod">
          <ac:chgData name="Ken Merrihew" userId="bcb7a1e886d99f07" providerId="LiveId" clId="{0FEA0C8D-0014-480A-B2B4-3DB71AB1CEC3}" dt="2018-08-17T00:49:07.814" v="2780" actId="207"/>
          <ac:spMkLst>
            <pc:docMk/>
            <pc:sldMk cId="538549570" sldId="265"/>
            <ac:spMk id="5" creationId="{F6BFF285-A3C2-42BA-8F2E-19BD33353C8B}"/>
          </ac:spMkLst>
        </pc:spChg>
        <pc:spChg chg="add mod">
          <ac:chgData name="Ken Merrihew" userId="bcb7a1e886d99f07" providerId="LiveId" clId="{0FEA0C8D-0014-480A-B2B4-3DB71AB1CEC3}" dt="2018-08-17T00:48:55.130" v="2776" actId="20577"/>
          <ac:spMkLst>
            <pc:docMk/>
            <pc:sldMk cId="538549570" sldId="265"/>
            <ac:spMk id="6" creationId="{375FC8B7-A549-4D21-B238-958E03445A0A}"/>
          </ac:spMkLst>
        </pc:spChg>
        <pc:spChg chg="add mod">
          <ac:chgData name="Ken Merrihew" userId="bcb7a1e886d99f07" providerId="LiveId" clId="{0FEA0C8D-0014-480A-B2B4-3DB71AB1CEC3}" dt="2018-08-17T00:53:32.777" v="2816" actId="1035"/>
          <ac:spMkLst>
            <pc:docMk/>
            <pc:sldMk cId="538549570" sldId="265"/>
            <ac:spMk id="7" creationId="{94F0F79C-1A0D-4174-AAC7-88A7E2E7DBE4}"/>
          </ac:spMkLst>
        </pc:spChg>
        <pc:spChg chg="add mod">
          <ac:chgData name="Ken Merrihew" userId="bcb7a1e886d99f07" providerId="LiveId" clId="{0FEA0C8D-0014-480A-B2B4-3DB71AB1CEC3}" dt="2018-08-17T01:07:48.973" v="2859" actId="1035"/>
          <ac:spMkLst>
            <pc:docMk/>
            <pc:sldMk cId="538549570" sldId="265"/>
            <ac:spMk id="8" creationId="{13B4EEA6-7CD6-471E-B575-C0EECB50D70A}"/>
          </ac:spMkLst>
        </pc:spChg>
      </pc:sldChg>
      <pc:sldChg chg="modSp add modTransition setBg modAnim">
        <pc:chgData name="Ken Merrihew" userId="bcb7a1e886d99f07" providerId="LiveId" clId="{0FEA0C8D-0014-480A-B2B4-3DB71AB1CEC3}" dt="2018-08-17T23:25:49.527" v="4693"/>
        <pc:sldMkLst>
          <pc:docMk/>
          <pc:sldMk cId="3466842768" sldId="266"/>
        </pc:sldMkLst>
        <pc:spChg chg="mod">
          <ac:chgData name="Ken Merrihew" userId="bcb7a1e886d99f07" providerId="LiveId" clId="{0FEA0C8D-0014-480A-B2B4-3DB71AB1CEC3}" dt="2018-08-17T00:40:31.108" v="2617" actId="207"/>
          <ac:spMkLst>
            <pc:docMk/>
            <pc:sldMk cId="3466842768" sldId="266"/>
            <ac:spMk id="3" creationId="{59FAFE64-C614-4DD6-8653-750085AE3D9F}"/>
          </ac:spMkLst>
        </pc:spChg>
      </pc:sldChg>
      <pc:sldChg chg="modSp add modTransition setBg modAnim">
        <pc:chgData name="Ken Merrihew" userId="bcb7a1e886d99f07" providerId="LiveId" clId="{0FEA0C8D-0014-480A-B2B4-3DB71AB1CEC3}" dt="2018-08-17T23:25:49.527" v="4693"/>
        <pc:sldMkLst>
          <pc:docMk/>
          <pc:sldMk cId="1762300217" sldId="267"/>
        </pc:sldMkLst>
        <pc:spChg chg="mod">
          <ac:chgData name="Ken Merrihew" userId="bcb7a1e886d99f07" providerId="LiveId" clId="{0FEA0C8D-0014-480A-B2B4-3DB71AB1CEC3}" dt="2018-08-16T23:33:24.620" v="2583"/>
          <ac:spMkLst>
            <pc:docMk/>
            <pc:sldMk cId="1762300217" sldId="267"/>
            <ac:spMk id="3" creationId="{59FAFE64-C614-4DD6-8653-750085AE3D9F}"/>
          </ac:spMkLst>
        </pc:spChg>
      </pc:sldChg>
      <pc:sldChg chg="addSp delSp modSp add modTransition setBg delAnim modAnim">
        <pc:chgData name="Ken Merrihew" userId="bcb7a1e886d99f07" providerId="LiveId" clId="{0FEA0C8D-0014-480A-B2B4-3DB71AB1CEC3}" dt="2018-08-17T23:25:49.527" v="4693"/>
        <pc:sldMkLst>
          <pc:docMk/>
          <pc:sldMk cId="2091013921" sldId="268"/>
        </pc:sldMkLst>
        <pc:spChg chg="del">
          <ac:chgData name="Ken Merrihew" userId="bcb7a1e886d99f07" providerId="LiveId" clId="{0FEA0C8D-0014-480A-B2B4-3DB71AB1CEC3}" dt="2018-08-16T23:40:14.634" v="2588" actId="478"/>
          <ac:spMkLst>
            <pc:docMk/>
            <pc:sldMk cId="2091013921" sldId="268"/>
            <ac:spMk id="3" creationId="{59FAFE64-C614-4DD6-8653-750085AE3D9F}"/>
          </ac:spMkLst>
        </pc:spChg>
        <pc:picChg chg="add del mod">
          <ac:chgData name="Ken Merrihew" userId="bcb7a1e886d99f07" providerId="LiveId" clId="{0FEA0C8D-0014-480A-B2B4-3DB71AB1CEC3}" dt="2018-08-17T20:45:35.262" v="4640" actId="478"/>
          <ac:picMkLst>
            <pc:docMk/>
            <pc:sldMk cId="2091013921" sldId="268"/>
            <ac:picMk id="4" creationId="{B87EF049-5A7B-4428-BE1A-7EC9F4170FA2}"/>
          </ac:picMkLst>
        </pc:picChg>
      </pc:sldChg>
      <pc:sldChg chg="modSp add ord modTransition setBg modAnim">
        <pc:chgData name="Ken Merrihew" userId="bcb7a1e886d99f07" providerId="LiveId" clId="{0FEA0C8D-0014-480A-B2B4-3DB71AB1CEC3}" dt="2018-08-18T22:27:42.955" v="5251" actId="20577"/>
        <pc:sldMkLst>
          <pc:docMk/>
          <pc:sldMk cId="3046903157" sldId="269"/>
        </pc:sldMkLst>
        <pc:spChg chg="mod">
          <ac:chgData name="Ken Merrihew" userId="bcb7a1e886d99f07" providerId="LiveId" clId="{0FEA0C8D-0014-480A-B2B4-3DB71AB1CEC3}" dt="2018-08-18T22:27:42.955" v="5251" actId="20577"/>
          <ac:spMkLst>
            <pc:docMk/>
            <pc:sldMk cId="3046903157" sldId="269"/>
            <ac:spMk id="3" creationId="{59FAFE64-C614-4DD6-8653-750085AE3D9F}"/>
          </ac:spMkLst>
        </pc:spChg>
      </pc:sldChg>
      <pc:sldChg chg="add modTransition setBg">
        <pc:chgData name="Ken Merrihew" userId="bcb7a1e886d99f07" providerId="LiveId" clId="{0FEA0C8D-0014-480A-B2B4-3DB71AB1CEC3}" dt="2018-08-17T23:25:49.527" v="4693"/>
        <pc:sldMkLst>
          <pc:docMk/>
          <pc:sldMk cId="3779477864" sldId="270"/>
        </pc:sldMkLst>
      </pc:sldChg>
      <pc:sldChg chg="addSp delSp modSp add ord modTransition setBg delAnim modAnim">
        <pc:chgData name="Ken Merrihew" userId="bcb7a1e886d99f07" providerId="LiveId" clId="{0FEA0C8D-0014-480A-B2B4-3DB71AB1CEC3}" dt="2018-08-17T23:25:49.527" v="4693"/>
        <pc:sldMkLst>
          <pc:docMk/>
          <pc:sldMk cId="583891200" sldId="271"/>
        </pc:sldMkLst>
        <pc:spChg chg="del">
          <ac:chgData name="Ken Merrihew" userId="bcb7a1e886d99f07" providerId="LiveId" clId="{0FEA0C8D-0014-480A-B2B4-3DB71AB1CEC3}" dt="2018-08-17T01:35:02.029" v="2963" actId="478"/>
          <ac:spMkLst>
            <pc:docMk/>
            <pc:sldMk cId="583891200" sldId="271"/>
            <ac:spMk id="3" creationId="{59FAFE64-C614-4DD6-8653-750085AE3D9F}"/>
          </ac:spMkLst>
        </pc:spChg>
        <pc:spChg chg="del">
          <ac:chgData name="Ken Merrihew" userId="bcb7a1e886d99f07" providerId="LiveId" clId="{0FEA0C8D-0014-480A-B2B4-3DB71AB1CEC3}" dt="2018-08-17T01:35:02.029" v="2963" actId="478"/>
          <ac:spMkLst>
            <pc:docMk/>
            <pc:sldMk cId="583891200" sldId="271"/>
            <ac:spMk id="5" creationId="{F6BFF285-A3C2-42BA-8F2E-19BD33353C8B}"/>
          </ac:spMkLst>
        </pc:spChg>
        <pc:spChg chg="del">
          <ac:chgData name="Ken Merrihew" userId="bcb7a1e886d99f07" providerId="LiveId" clId="{0FEA0C8D-0014-480A-B2B4-3DB71AB1CEC3}" dt="2018-08-17T01:35:02.029" v="2963" actId="478"/>
          <ac:spMkLst>
            <pc:docMk/>
            <pc:sldMk cId="583891200" sldId="271"/>
            <ac:spMk id="6" creationId="{375FC8B7-A549-4D21-B238-958E03445A0A}"/>
          </ac:spMkLst>
        </pc:spChg>
        <pc:spChg chg="del">
          <ac:chgData name="Ken Merrihew" userId="bcb7a1e886d99f07" providerId="LiveId" clId="{0FEA0C8D-0014-480A-B2B4-3DB71AB1CEC3}" dt="2018-08-17T01:35:02.029" v="2963" actId="478"/>
          <ac:spMkLst>
            <pc:docMk/>
            <pc:sldMk cId="583891200" sldId="271"/>
            <ac:spMk id="7" creationId="{94F0F79C-1A0D-4174-AAC7-88A7E2E7DBE4}"/>
          </ac:spMkLst>
        </pc:spChg>
        <pc:spChg chg="del">
          <ac:chgData name="Ken Merrihew" userId="bcb7a1e886d99f07" providerId="LiveId" clId="{0FEA0C8D-0014-480A-B2B4-3DB71AB1CEC3}" dt="2018-08-17T01:35:02.029" v="2963" actId="478"/>
          <ac:spMkLst>
            <pc:docMk/>
            <pc:sldMk cId="583891200" sldId="271"/>
            <ac:spMk id="8" creationId="{13B4EEA6-7CD6-471E-B575-C0EECB50D70A}"/>
          </ac:spMkLst>
        </pc:spChg>
        <pc:spChg chg="add del mod">
          <ac:chgData name="Ken Merrihew" userId="bcb7a1e886d99f07" providerId="LiveId" clId="{0FEA0C8D-0014-480A-B2B4-3DB71AB1CEC3}" dt="2018-08-17T01:36:40.833" v="2965" actId="478"/>
          <ac:spMkLst>
            <pc:docMk/>
            <pc:sldMk cId="583891200" sldId="271"/>
            <ac:spMk id="10" creationId="{9D143E5E-7FA9-4617-8DF2-7D15349015CD}"/>
          </ac:spMkLst>
        </pc:spChg>
        <pc:spChg chg="add mod ord">
          <ac:chgData name="Ken Merrihew" userId="bcb7a1e886d99f07" providerId="LiveId" clId="{0FEA0C8D-0014-480A-B2B4-3DB71AB1CEC3}" dt="2018-08-17T18:46:00.217" v="4614" actId="14838"/>
          <ac:spMkLst>
            <pc:docMk/>
            <pc:sldMk cId="583891200" sldId="271"/>
            <ac:spMk id="11" creationId="{BAFFB2F6-C1E8-43CB-A401-D658269AFFFB}"/>
          </ac:spMkLst>
        </pc:spChg>
        <pc:spChg chg="add del mod">
          <ac:chgData name="Ken Merrihew" userId="bcb7a1e886d99f07" providerId="LiveId" clId="{0FEA0C8D-0014-480A-B2B4-3DB71AB1CEC3}" dt="2018-08-17T01:38:03.831" v="2986" actId="478"/>
          <ac:spMkLst>
            <pc:docMk/>
            <pc:sldMk cId="583891200" sldId="271"/>
            <ac:spMk id="12" creationId="{5C4A0A9C-28FD-4E22-A450-1F8C81BD8FAC}"/>
          </ac:spMkLst>
        </pc:spChg>
        <pc:spChg chg="add del">
          <ac:chgData name="Ken Merrihew" userId="bcb7a1e886d99f07" providerId="LiveId" clId="{0FEA0C8D-0014-480A-B2B4-3DB71AB1CEC3}" dt="2018-08-17T01:38:31.228" v="2991" actId="478"/>
          <ac:spMkLst>
            <pc:docMk/>
            <pc:sldMk cId="583891200" sldId="271"/>
            <ac:spMk id="13" creationId="{A2B2F493-0EF4-4547-A2A8-05EA165EE831}"/>
          </ac:spMkLst>
        </pc:spChg>
        <pc:spChg chg="add del mod">
          <ac:chgData name="Ken Merrihew" userId="bcb7a1e886d99f07" providerId="LiveId" clId="{0FEA0C8D-0014-480A-B2B4-3DB71AB1CEC3}" dt="2018-08-17T01:38:36.495" v="2995" actId="478"/>
          <ac:spMkLst>
            <pc:docMk/>
            <pc:sldMk cId="583891200" sldId="271"/>
            <ac:spMk id="14" creationId="{E1C944E7-626B-43A7-837F-49F584AB62AE}"/>
          </ac:spMkLst>
        </pc:spChg>
        <pc:spChg chg="add mod ord topLvl">
          <ac:chgData name="Ken Merrihew" userId="bcb7a1e886d99f07" providerId="LiveId" clId="{0FEA0C8D-0014-480A-B2B4-3DB71AB1CEC3}" dt="2018-08-17T01:48:52.174" v="3206" actId="164"/>
          <ac:spMkLst>
            <pc:docMk/>
            <pc:sldMk cId="583891200" sldId="271"/>
            <ac:spMk id="15" creationId="{EDFBEE6E-C1EA-412D-8F8D-18053B2880AA}"/>
          </ac:spMkLst>
        </pc:spChg>
        <pc:spChg chg="add mod">
          <ac:chgData name="Ken Merrihew" userId="bcb7a1e886d99f07" providerId="LiveId" clId="{0FEA0C8D-0014-480A-B2B4-3DB71AB1CEC3}" dt="2018-08-17T01:56:44.334" v="3269" actId="1076"/>
          <ac:spMkLst>
            <pc:docMk/>
            <pc:sldMk cId="583891200" sldId="271"/>
            <ac:spMk id="33" creationId="{D36216E5-00DD-4A1E-8904-B1A763B1ABCB}"/>
          </ac:spMkLst>
        </pc:spChg>
        <pc:spChg chg="add mod">
          <ac:chgData name="Ken Merrihew" userId="bcb7a1e886d99f07" providerId="LiveId" clId="{0FEA0C8D-0014-480A-B2B4-3DB71AB1CEC3}" dt="2018-08-17T18:21:11.666" v="4348" actId="6549"/>
          <ac:spMkLst>
            <pc:docMk/>
            <pc:sldMk cId="583891200" sldId="271"/>
            <ac:spMk id="38" creationId="{656FB961-B9CF-4127-BAF4-799732AB2DCF}"/>
          </ac:spMkLst>
        </pc:spChg>
        <pc:spChg chg="add mod">
          <ac:chgData name="Ken Merrihew" userId="bcb7a1e886d99f07" providerId="LiveId" clId="{0FEA0C8D-0014-480A-B2B4-3DB71AB1CEC3}" dt="2018-08-17T03:23:57.900" v="3359" actId="688"/>
          <ac:spMkLst>
            <pc:docMk/>
            <pc:sldMk cId="583891200" sldId="271"/>
            <ac:spMk id="39" creationId="{8EDD5BC3-8EA9-4FE3-9224-8C9E2FB038EE}"/>
          </ac:spMkLst>
        </pc:spChg>
        <pc:spChg chg="add mod">
          <ac:chgData name="Ken Merrihew" userId="bcb7a1e886d99f07" providerId="LiveId" clId="{0FEA0C8D-0014-480A-B2B4-3DB71AB1CEC3}" dt="2018-08-17T18:21:21.830" v="4349" actId="1076"/>
          <ac:spMkLst>
            <pc:docMk/>
            <pc:sldMk cId="583891200" sldId="271"/>
            <ac:spMk id="40" creationId="{94E9D740-D3D6-47B8-9709-78A707E84991}"/>
          </ac:spMkLst>
        </pc:spChg>
        <pc:spChg chg="add mod">
          <ac:chgData name="Ken Merrihew" userId="bcb7a1e886d99f07" providerId="LiveId" clId="{0FEA0C8D-0014-480A-B2B4-3DB71AB1CEC3}" dt="2018-08-17T15:16:34.588" v="3525" actId="1076"/>
          <ac:spMkLst>
            <pc:docMk/>
            <pc:sldMk cId="583891200" sldId="271"/>
            <ac:spMk id="41" creationId="{18CB9E67-7C19-42FE-8B02-72E261565B26}"/>
          </ac:spMkLst>
        </pc:spChg>
        <pc:spChg chg="add mod">
          <ac:chgData name="Ken Merrihew" userId="bcb7a1e886d99f07" providerId="LiveId" clId="{0FEA0C8D-0014-480A-B2B4-3DB71AB1CEC3}" dt="2018-08-17T18:22:01.797" v="4350" actId="1076"/>
          <ac:spMkLst>
            <pc:docMk/>
            <pc:sldMk cId="583891200" sldId="271"/>
            <ac:spMk id="42" creationId="{EF4C0F15-37CE-4B18-B9C8-EE40DBAE2A4B}"/>
          </ac:spMkLst>
        </pc:spChg>
        <pc:spChg chg="add mod">
          <ac:chgData name="Ken Merrihew" userId="bcb7a1e886d99f07" providerId="LiveId" clId="{0FEA0C8D-0014-480A-B2B4-3DB71AB1CEC3}" dt="2018-08-17T15:14:48.404" v="3522" actId="1038"/>
          <ac:spMkLst>
            <pc:docMk/>
            <pc:sldMk cId="583891200" sldId="271"/>
            <ac:spMk id="43" creationId="{19A946BC-3263-48D3-AF5B-14793D5393CE}"/>
          </ac:spMkLst>
        </pc:spChg>
        <pc:grpChg chg="add del mod topLvl">
          <ac:chgData name="Ken Merrihew" userId="bcb7a1e886d99f07" providerId="LiveId" clId="{0FEA0C8D-0014-480A-B2B4-3DB71AB1CEC3}" dt="2018-08-17T01:48:22.437" v="3202" actId="165"/>
          <ac:grpSpMkLst>
            <pc:docMk/>
            <pc:sldMk cId="583891200" sldId="271"/>
            <ac:grpSpMk id="25" creationId="{69522F17-C1D6-4728-A2A2-C5CD3FF0DE9E}"/>
          </ac:grpSpMkLst>
        </pc:grpChg>
        <pc:grpChg chg="add del mod">
          <ac:chgData name="Ken Merrihew" userId="bcb7a1e886d99f07" providerId="LiveId" clId="{0FEA0C8D-0014-480A-B2B4-3DB71AB1CEC3}" dt="2018-08-17T01:48:15.574" v="3201" actId="165"/>
          <ac:grpSpMkLst>
            <pc:docMk/>
            <pc:sldMk cId="583891200" sldId="271"/>
            <ac:grpSpMk id="26" creationId="{16A833B9-6FC5-4087-BD0F-E6D870C3FEFF}"/>
          </ac:grpSpMkLst>
        </pc:grpChg>
        <pc:grpChg chg="add mod">
          <ac:chgData name="Ken Merrihew" userId="bcb7a1e886d99f07" providerId="LiveId" clId="{0FEA0C8D-0014-480A-B2B4-3DB71AB1CEC3}" dt="2018-08-17T01:48:52.174" v="3206" actId="164"/>
          <ac:grpSpMkLst>
            <pc:docMk/>
            <pc:sldMk cId="583891200" sldId="271"/>
            <ac:grpSpMk id="31" creationId="{7F9B0BB9-5014-4B77-83B8-54E0C6BCC361}"/>
          </ac:grpSpMkLst>
        </pc:grpChg>
        <pc:grpChg chg="add mod">
          <ac:chgData name="Ken Merrihew" userId="bcb7a1e886d99f07" providerId="LiveId" clId="{0FEA0C8D-0014-480A-B2B4-3DB71AB1CEC3}" dt="2018-08-17T01:48:52.174" v="3206" actId="164"/>
          <ac:grpSpMkLst>
            <pc:docMk/>
            <pc:sldMk cId="583891200" sldId="271"/>
            <ac:grpSpMk id="32" creationId="{94AB57A5-1966-495C-A363-162607C489BA}"/>
          </ac:grpSpMkLst>
        </pc:grpChg>
        <pc:grpChg chg="add mod">
          <ac:chgData name="Ken Merrihew" userId="bcb7a1e886d99f07" providerId="LiveId" clId="{0FEA0C8D-0014-480A-B2B4-3DB71AB1CEC3}" dt="2018-08-17T01:54:14.782" v="3255" actId="164"/>
          <ac:grpSpMkLst>
            <pc:docMk/>
            <pc:sldMk cId="583891200" sldId="271"/>
            <ac:grpSpMk id="34" creationId="{64AE85D6-2CE0-40E6-B0B1-FADD2E5CD560}"/>
          </ac:grpSpMkLst>
        </pc:grpChg>
        <pc:grpChg chg="add mod">
          <ac:chgData name="Ken Merrihew" userId="bcb7a1e886d99f07" providerId="LiveId" clId="{0FEA0C8D-0014-480A-B2B4-3DB71AB1CEC3}" dt="2018-08-17T01:56:51.662" v="3279" actId="1037"/>
          <ac:grpSpMkLst>
            <pc:docMk/>
            <pc:sldMk cId="583891200" sldId="271"/>
            <ac:grpSpMk id="37" creationId="{EC98C906-65C3-4906-ACBB-12FD10F4F9D2}"/>
          </ac:grpSpMkLst>
        </pc:grpChg>
        <pc:picChg chg="add del mod">
          <ac:chgData name="Ken Merrihew" userId="bcb7a1e886d99f07" providerId="LiveId" clId="{0FEA0C8D-0014-480A-B2B4-3DB71AB1CEC3}" dt="2018-08-17T01:59:59.358" v="3288" actId="478"/>
          <ac:picMkLst>
            <pc:docMk/>
            <pc:sldMk cId="583891200" sldId="271"/>
            <ac:picMk id="9" creationId="{E4E048E8-1291-49C9-B967-AA0B8DA41D57}"/>
          </ac:picMkLst>
        </pc:picChg>
        <pc:cxnChg chg="add mod topLvl">
          <ac:chgData name="Ken Merrihew" userId="bcb7a1e886d99f07" providerId="LiveId" clId="{0FEA0C8D-0014-480A-B2B4-3DB71AB1CEC3}" dt="2018-08-17T01:48:45.525" v="3205" actId="164"/>
          <ac:cxnSpMkLst>
            <pc:docMk/>
            <pc:sldMk cId="583891200" sldId="271"/>
            <ac:cxnSpMk id="17" creationId="{8E99A5A3-F0B6-4795-BA91-379760D07C2D}"/>
          </ac:cxnSpMkLst>
        </pc:cxnChg>
        <pc:cxnChg chg="add mod ord topLvl">
          <ac:chgData name="Ken Merrihew" userId="bcb7a1e886d99f07" providerId="LiveId" clId="{0FEA0C8D-0014-480A-B2B4-3DB71AB1CEC3}" dt="2018-08-17T01:48:45.525" v="3205" actId="164"/>
          <ac:cxnSpMkLst>
            <pc:docMk/>
            <pc:sldMk cId="583891200" sldId="271"/>
            <ac:cxnSpMk id="19" creationId="{63DA0B58-966D-4704-BABF-B008D05F305B}"/>
          </ac:cxnSpMkLst>
        </pc:cxnChg>
        <pc:cxnChg chg="add mod ord topLvl">
          <ac:chgData name="Ken Merrihew" userId="bcb7a1e886d99f07" providerId="LiveId" clId="{0FEA0C8D-0014-480A-B2B4-3DB71AB1CEC3}" dt="2018-08-17T01:48:45.525" v="3205" actId="164"/>
          <ac:cxnSpMkLst>
            <pc:docMk/>
            <pc:sldMk cId="583891200" sldId="271"/>
            <ac:cxnSpMk id="21" creationId="{F6B8253A-9EFA-4557-B91A-40DA9B625264}"/>
          </ac:cxnSpMkLst>
        </pc:cxnChg>
        <pc:cxnChg chg="add mod ord topLvl">
          <ac:chgData name="Ken Merrihew" userId="bcb7a1e886d99f07" providerId="LiveId" clId="{0FEA0C8D-0014-480A-B2B4-3DB71AB1CEC3}" dt="2018-08-17T01:48:45.525" v="3205" actId="164"/>
          <ac:cxnSpMkLst>
            <pc:docMk/>
            <pc:sldMk cId="583891200" sldId="271"/>
            <ac:cxnSpMk id="22" creationId="{A3976495-1F13-47D0-8643-236754EDED6E}"/>
          </ac:cxnSpMkLst>
        </pc:cxnChg>
        <pc:cxnChg chg="add mod ord topLvl">
          <ac:chgData name="Ken Merrihew" userId="bcb7a1e886d99f07" providerId="LiveId" clId="{0FEA0C8D-0014-480A-B2B4-3DB71AB1CEC3}" dt="2018-08-17T01:48:45.525" v="3205" actId="164"/>
          <ac:cxnSpMkLst>
            <pc:docMk/>
            <pc:sldMk cId="583891200" sldId="271"/>
            <ac:cxnSpMk id="23" creationId="{E3B118CD-CE2E-4BFF-8534-DC1DD6ABC9D3}"/>
          </ac:cxnSpMkLst>
        </pc:cxnChg>
        <pc:cxnChg chg="add mod ord topLvl">
          <ac:chgData name="Ken Merrihew" userId="bcb7a1e886d99f07" providerId="LiveId" clId="{0FEA0C8D-0014-480A-B2B4-3DB71AB1CEC3}" dt="2018-08-17T01:48:45.525" v="3205" actId="164"/>
          <ac:cxnSpMkLst>
            <pc:docMk/>
            <pc:sldMk cId="583891200" sldId="271"/>
            <ac:cxnSpMk id="24" creationId="{B9E7437E-7619-4086-8395-F4D07B461E12}"/>
          </ac:cxnSpMkLst>
        </pc:cxnChg>
        <pc:cxnChg chg="add del mod">
          <ac:chgData name="Ken Merrihew" userId="bcb7a1e886d99f07" providerId="LiveId" clId="{0FEA0C8D-0014-480A-B2B4-3DB71AB1CEC3}" dt="2018-08-17T01:47:51.559" v="3196" actId="478"/>
          <ac:cxnSpMkLst>
            <pc:docMk/>
            <pc:sldMk cId="583891200" sldId="271"/>
            <ac:cxnSpMk id="28" creationId="{3BCD4598-9770-45BD-90D8-2AF556C91A35}"/>
          </ac:cxnSpMkLst>
        </pc:cxnChg>
        <pc:cxnChg chg="add mod">
          <ac:chgData name="Ken Merrihew" userId="bcb7a1e886d99f07" providerId="LiveId" clId="{0FEA0C8D-0014-480A-B2B4-3DB71AB1CEC3}" dt="2018-08-17T01:48:08.405" v="3200"/>
          <ac:cxnSpMkLst>
            <pc:docMk/>
            <pc:sldMk cId="583891200" sldId="271"/>
            <ac:cxnSpMk id="29" creationId="{B2B580F7-B529-4474-8AF5-B3596E862595}"/>
          </ac:cxnSpMkLst>
        </pc:cxnChg>
        <pc:cxnChg chg="add mod">
          <ac:chgData name="Ken Merrihew" userId="bcb7a1e886d99f07" providerId="LiveId" clId="{0FEA0C8D-0014-480A-B2B4-3DB71AB1CEC3}" dt="2018-08-17T03:24:43.592" v="3361" actId="1582"/>
          <ac:cxnSpMkLst>
            <pc:docMk/>
            <pc:sldMk cId="583891200" sldId="271"/>
            <ac:cxnSpMk id="30" creationId="{4932B2DD-F94A-4327-A0E7-B5336B95897E}"/>
          </ac:cxnSpMkLst>
        </pc:cxnChg>
        <pc:cxnChg chg="add mod">
          <ac:chgData name="Ken Merrihew" userId="bcb7a1e886d99f07" providerId="LiveId" clId="{0FEA0C8D-0014-480A-B2B4-3DB71AB1CEC3}" dt="2018-08-17T01:54:14.782" v="3255" actId="164"/>
          <ac:cxnSpMkLst>
            <pc:docMk/>
            <pc:sldMk cId="583891200" sldId="271"/>
            <ac:cxnSpMk id="36" creationId="{980E4B6C-1119-489E-A650-26E543787A36}"/>
          </ac:cxnSpMkLst>
        </pc:cxnChg>
      </pc:sldChg>
      <pc:sldChg chg="addSp delSp modSp add ord modTransition setBg delAnim modAnim">
        <pc:chgData name="Ken Merrihew" userId="bcb7a1e886d99f07" providerId="LiveId" clId="{0FEA0C8D-0014-480A-B2B4-3DB71AB1CEC3}" dt="2018-08-18T20:49:10.530" v="5189"/>
        <pc:sldMkLst>
          <pc:docMk/>
          <pc:sldMk cId="1205774162" sldId="272"/>
        </pc:sldMkLst>
        <pc:spChg chg="mod">
          <ac:chgData name="Ken Merrihew" userId="bcb7a1e886d99f07" providerId="LiveId" clId="{0FEA0C8D-0014-480A-B2B4-3DB71AB1CEC3}" dt="2018-08-17T15:58:29.125" v="3694" actId="122"/>
          <ac:spMkLst>
            <pc:docMk/>
            <pc:sldMk cId="1205774162" sldId="272"/>
            <ac:spMk id="3" creationId="{59FAFE64-C614-4DD6-8653-750085AE3D9F}"/>
          </ac:spMkLst>
        </pc:spChg>
        <pc:spChg chg="mod">
          <ac:chgData name="Ken Merrihew" userId="bcb7a1e886d99f07" providerId="LiveId" clId="{0FEA0C8D-0014-480A-B2B4-3DB71AB1CEC3}" dt="2018-08-18T20:33:35.481" v="4861" actId="20577"/>
          <ac:spMkLst>
            <pc:docMk/>
            <pc:sldMk cId="1205774162" sldId="272"/>
            <ac:spMk id="5" creationId="{F6BFF285-A3C2-42BA-8F2E-19BD33353C8B}"/>
          </ac:spMkLst>
        </pc:spChg>
        <pc:spChg chg="mod">
          <ac:chgData name="Ken Merrihew" userId="bcb7a1e886d99f07" providerId="LiveId" clId="{0FEA0C8D-0014-480A-B2B4-3DB71AB1CEC3}" dt="2018-08-17T18:58:19.656" v="4627"/>
          <ac:spMkLst>
            <pc:docMk/>
            <pc:sldMk cId="1205774162" sldId="272"/>
            <ac:spMk id="6" creationId="{375FC8B7-A549-4D21-B238-958E03445A0A}"/>
          </ac:spMkLst>
        </pc:spChg>
        <pc:spChg chg="add mod ord">
          <ac:chgData name="Ken Merrihew" userId="bcb7a1e886d99f07" providerId="LiveId" clId="{0FEA0C8D-0014-480A-B2B4-3DB71AB1CEC3}" dt="2018-08-17T18:54:48.848" v="4625" actId="167"/>
          <ac:spMkLst>
            <pc:docMk/>
            <pc:sldMk cId="1205774162" sldId="272"/>
            <ac:spMk id="7" creationId="{BAE30232-317D-4633-8E59-EA94057A706C}"/>
          </ac:spMkLst>
        </pc:spChg>
        <pc:spChg chg="del">
          <ac:chgData name="Ken Merrihew" userId="bcb7a1e886d99f07" providerId="LiveId" clId="{0FEA0C8D-0014-480A-B2B4-3DB71AB1CEC3}" dt="2018-08-17T15:50:31.592" v="3535" actId="478"/>
          <ac:spMkLst>
            <pc:docMk/>
            <pc:sldMk cId="1205774162" sldId="272"/>
            <ac:spMk id="7" creationId="{94F0F79C-1A0D-4174-AAC7-88A7E2E7DBE4}"/>
          </ac:spMkLst>
        </pc:spChg>
        <pc:spChg chg="add del mod">
          <ac:chgData name="Ken Merrihew" userId="bcb7a1e886d99f07" providerId="LiveId" clId="{0FEA0C8D-0014-480A-B2B4-3DB71AB1CEC3}" dt="2018-08-17T18:54:30.879" v="4622" actId="478"/>
          <ac:spMkLst>
            <pc:docMk/>
            <pc:sldMk cId="1205774162" sldId="272"/>
            <ac:spMk id="8" creationId="{249A6C80-ED6D-438B-BEAF-BCA6BD78E7AB}"/>
          </ac:spMkLst>
        </pc:spChg>
        <pc:spChg chg="del">
          <ac:chgData name="Ken Merrihew" userId="bcb7a1e886d99f07" providerId="LiveId" clId="{0FEA0C8D-0014-480A-B2B4-3DB71AB1CEC3}" dt="2018-08-17T15:50:30.482" v="3534" actId="478"/>
          <ac:spMkLst>
            <pc:docMk/>
            <pc:sldMk cId="1205774162" sldId="272"/>
            <ac:spMk id="8" creationId="{13B4EEA6-7CD6-471E-B575-C0EECB50D70A}"/>
          </ac:spMkLst>
        </pc:spChg>
        <pc:spChg chg="add del mod">
          <ac:chgData name="Ken Merrihew" userId="bcb7a1e886d99f07" providerId="LiveId" clId="{0FEA0C8D-0014-480A-B2B4-3DB71AB1CEC3}" dt="2018-08-17T18:54:28.763" v="4621" actId="478"/>
          <ac:spMkLst>
            <pc:docMk/>
            <pc:sldMk cId="1205774162" sldId="272"/>
            <ac:spMk id="9" creationId="{21614112-F2EE-40AA-AC48-26AF7223130F}"/>
          </ac:spMkLst>
        </pc:spChg>
      </pc:sldChg>
      <pc:sldChg chg="add ord modTransition setBg">
        <pc:chgData name="Ken Merrihew" userId="bcb7a1e886d99f07" providerId="LiveId" clId="{0FEA0C8D-0014-480A-B2B4-3DB71AB1CEC3}" dt="2018-08-17T23:25:49.527" v="4693"/>
        <pc:sldMkLst>
          <pc:docMk/>
          <pc:sldMk cId="2200514719" sldId="273"/>
        </pc:sldMkLst>
      </pc:sldChg>
      <pc:sldChg chg="addSp modSp add ord modTransition setBg modAnim">
        <pc:chgData name="Ken Merrihew" userId="bcb7a1e886d99f07" providerId="LiveId" clId="{0FEA0C8D-0014-480A-B2B4-3DB71AB1CEC3}" dt="2018-08-18T21:49:21.203" v="5243" actId="1035"/>
        <pc:sldMkLst>
          <pc:docMk/>
          <pc:sldMk cId="3452491711" sldId="274"/>
        </pc:sldMkLst>
        <pc:spChg chg="mod">
          <ac:chgData name="Ken Merrihew" userId="bcb7a1e886d99f07" providerId="LiveId" clId="{0FEA0C8D-0014-480A-B2B4-3DB71AB1CEC3}" dt="2018-08-17T15:58:24.194" v="3693" actId="122"/>
          <ac:spMkLst>
            <pc:docMk/>
            <pc:sldMk cId="3452491711" sldId="274"/>
            <ac:spMk id="3" creationId="{59FAFE64-C614-4DD6-8653-750085AE3D9F}"/>
          </ac:spMkLst>
        </pc:spChg>
        <pc:spChg chg="mod">
          <ac:chgData name="Ken Merrihew" userId="bcb7a1e886d99f07" providerId="LiveId" clId="{0FEA0C8D-0014-480A-B2B4-3DB71AB1CEC3}" dt="2018-08-18T20:32:44.833" v="4852" actId="20577"/>
          <ac:spMkLst>
            <pc:docMk/>
            <pc:sldMk cId="3452491711" sldId="274"/>
            <ac:spMk id="5" creationId="{F6BFF285-A3C2-42BA-8F2E-19BD33353C8B}"/>
          </ac:spMkLst>
        </pc:spChg>
        <pc:spChg chg="mod">
          <ac:chgData name="Ken Merrihew" userId="bcb7a1e886d99f07" providerId="LiveId" clId="{0FEA0C8D-0014-480A-B2B4-3DB71AB1CEC3}" dt="2018-08-18T21:49:16.048" v="5230" actId="6549"/>
          <ac:spMkLst>
            <pc:docMk/>
            <pc:sldMk cId="3452491711" sldId="274"/>
            <ac:spMk id="6" creationId="{375FC8B7-A549-4D21-B238-958E03445A0A}"/>
          </ac:spMkLst>
        </pc:spChg>
        <pc:spChg chg="add mod">
          <ac:chgData name="Ken Merrihew" userId="bcb7a1e886d99f07" providerId="LiveId" clId="{0FEA0C8D-0014-480A-B2B4-3DB71AB1CEC3}" dt="2018-08-18T21:49:21.203" v="5243" actId="1035"/>
          <ac:spMkLst>
            <pc:docMk/>
            <pc:sldMk cId="3452491711" sldId="274"/>
            <ac:spMk id="7" creationId="{CD063233-7FBF-4A88-BD52-0F7008F32A64}"/>
          </ac:spMkLst>
        </pc:spChg>
      </pc:sldChg>
      <pc:sldChg chg="delSp modSp add ord modTransition setBg delAnim">
        <pc:chgData name="Ken Merrihew" userId="bcb7a1e886d99f07" providerId="LiveId" clId="{0FEA0C8D-0014-480A-B2B4-3DB71AB1CEC3}" dt="2018-08-18T20:33:27.701" v="4859" actId="20577"/>
        <pc:sldMkLst>
          <pc:docMk/>
          <pc:sldMk cId="2120856594" sldId="275"/>
        </pc:sldMkLst>
        <pc:spChg chg="mod">
          <ac:chgData name="Ken Merrihew" userId="bcb7a1e886d99f07" providerId="LiveId" clId="{0FEA0C8D-0014-480A-B2B4-3DB71AB1CEC3}" dt="2018-08-18T20:33:27.701" v="4859" actId="20577"/>
          <ac:spMkLst>
            <pc:docMk/>
            <pc:sldMk cId="2120856594" sldId="275"/>
            <ac:spMk id="5" creationId="{F6BFF285-A3C2-42BA-8F2E-19BD33353C8B}"/>
          </ac:spMkLst>
        </pc:spChg>
        <pc:spChg chg="mod">
          <ac:chgData name="Ken Merrihew" userId="bcb7a1e886d99f07" providerId="LiveId" clId="{0FEA0C8D-0014-480A-B2B4-3DB71AB1CEC3}" dt="2018-08-17T16:05:22.019" v="3768" actId="207"/>
          <ac:spMkLst>
            <pc:docMk/>
            <pc:sldMk cId="2120856594" sldId="275"/>
            <ac:spMk id="6" creationId="{375FC8B7-A549-4D21-B238-958E03445A0A}"/>
          </ac:spMkLst>
        </pc:spChg>
        <pc:spChg chg="del">
          <ac:chgData name="Ken Merrihew" userId="bcb7a1e886d99f07" providerId="LiveId" clId="{0FEA0C8D-0014-480A-B2B4-3DB71AB1CEC3}" dt="2018-08-17T16:04:41.021" v="3764" actId="478"/>
          <ac:spMkLst>
            <pc:docMk/>
            <pc:sldMk cId="2120856594" sldId="275"/>
            <ac:spMk id="7" creationId="{CD063233-7FBF-4A88-BD52-0F7008F32A64}"/>
          </ac:spMkLst>
        </pc:spChg>
      </pc:sldChg>
      <pc:sldChg chg="delSp modSp add ord modTransition setBg delAnim modAnim">
        <pc:chgData name="Ken Merrihew" userId="bcb7a1e886d99f07" providerId="LiveId" clId="{0FEA0C8D-0014-480A-B2B4-3DB71AB1CEC3}" dt="2018-08-17T23:25:49.527" v="4693"/>
        <pc:sldMkLst>
          <pc:docMk/>
          <pc:sldMk cId="1050304986" sldId="276"/>
        </pc:sldMkLst>
        <pc:spChg chg="mod">
          <ac:chgData name="Ken Merrihew" userId="bcb7a1e886d99f07" providerId="LiveId" clId="{0FEA0C8D-0014-480A-B2B4-3DB71AB1CEC3}" dt="2018-08-17T16:15:04.047" v="3795" actId="20577"/>
          <ac:spMkLst>
            <pc:docMk/>
            <pc:sldMk cId="1050304986" sldId="276"/>
            <ac:spMk id="3" creationId="{59FAFE64-C614-4DD6-8653-750085AE3D9F}"/>
          </ac:spMkLst>
        </pc:spChg>
        <pc:spChg chg="mod">
          <ac:chgData name="Ken Merrihew" userId="bcb7a1e886d99f07" providerId="LiveId" clId="{0FEA0C8D-0014-480A-B2B4-3DB71AB1CEC3}" dt="2018-08-17T16:15:54.350" v="3830" actId="207"/>
          <ac:spMkLst>
            <pc:docMk/>
            <pc:sldMk cId="1050304986" sldId="276"/>
            <ac:spMk id="5" creationId="{F6BFF285-A3C2-42BA-8F2E-19BD33353C8B}"/>
          </ac:spMkLst>
        </pc:spChg>
        <pc:spChg chg="del">
          <ac:chgData name="Ken Merrihew" userId="bcb7a1e886d99f07" providerId="LiveId" clId="{0FEA0C8D-0014-480A-B2B4-3DB71AB1CEC3}" dt="2018-08-17T16:15:09.994" v="3796" actId="478"/>
          <ac:spMkLst>
            <pc:docMk/>
            <pc:sldMk cId="1050304986" sldId="276"/>
            <ac:spMk id="6" creationId="{375FC8B7-A549-4D21-B238-958E03445A0A}"/>
          </ac:spMkLst>
        </pc:spChg>
      </pc:sldChg>
      <pc:sldChg chg="add ord modTransition setBg">
        <pc:chgData name="Ken Merrihew" userId="bcb7a1e886d99f07" providerId="LiveId" clId="{0FEA0C8D-0014-480A-B2B4-3DB71AB1CEC3}" dt="2018-08-17T23:25:49.527" v="4693"/>
        <pc:sldMkLst>
          <pc:docMk/>
          <pc:sldMk cId="1887944630" sldId="277"/>
        </pc:sldMkLst>
      </pc:sldChg>
      <pc:sldChg chg="addSp delSp modSp add ord modTransition setBg modAnim">
        <pc:chgData name="Ken Merrihew" userId="bcb7a1e886d99f07" providerId="LiveId" clId="{0FEA0C8D-0014-480A-B2B4-3DB71AB1CEC3}" dt="2018-08-17T23:25:49.527" v="4693"/>
        <pc:sldMkLst>
          <pc:docMk/>
          <pc:sldMk cId="4017257232" sldId="278"/>
        </pc:sldMkLst>
        <pc:spChg chg="mod">
          <ac:chgData name="Ken Merrihew" userId="bcb7a1e886d99f07" providerId="LiveId" clId="{0FEA0C8D-0014-480A-B2B4-3DB71AB1CEC3}" dt="2018-08-17T16:16:49.354" v="3868" actId="1038"/>
          <ac:spMkLst>
            <pc:docMk/>
            <pc:sldMk cId="4017257232" sldId="278"/>
            <ac:spMk id="3" creationId="{59FAFE64-C614-4DD6-8653-750085AE3D9F}"/>
          </ac:spMkLst>
        </pc:spChg>
        <pc:spChg chg="add del mod">
          <ac:chgData name="Ken Merrihew" userId="bcb7a1e886d99f07" providerId="LiveId" clId="{0FEA0C8D-0014-480A-B2B4-3DB71AB1CEC3}" dt="2018-08-17T16:17:36.960" v="3876"/>
          <ac:spMkLst>
            <pc:docMk/>
            <pc:sldMk cId="4017257232" sldId="278"/>
            <ac:spMk id="4" creationId="{BB657272-2FDA-4130-AFB1-6F3639B47B83}"/>
          </ac:spMkLst>
        </pc:spChg>
        <pc:spChg chg="mod">
          <ac:chgData name="Ken Merrihew" userId="bcb7a1e886d99f07" providerId="LiveId" clId="{0FEA0C8D-0014-480A-B2B4-3DB71AB1CEC3}" dt="2018-08-17T18:03:20.384" v="4343" actId="20577"/>
          <ac:spMkLst>
            <pc:docMk/>
            <pc:sldMk cId="4017257232" sldId="278"/>
            <ac:spMk id="5" creationId="{F6BFF285-A3C2-42BA-8F2E-19BD33353C8B}"/>
          </ac:spMkLst>
        </pc:spChg>
        <pc:spChg chg="add mod">
          <ac:chgData name="Ken Merrihew" userId="bcb7a1e886d99f07" providerId="LiveId" clId="{0FEA0C8D-0014-480A-B2B4-3DB71AB1CEC3}" dt="2018-08-17T16:18:37.293" v="3941" actId="207"/>
          <ac:spMkLst>
            <pc:docMk/>
            <pc:sldMk cId="4017257232" sldId="278"/>
            <ac:spMk id="6" creationId="{14F5C79C-1ED9-42B5-B9E9-5A83026C1B29}"/>
          </ac:spMkLst>
        </pc:spChg>
        <pc:spChg chg="add del mod">
          <ac:chgData name="Ken Merrihew" userId="bcb7a1e886d99f07" providerId="LiveId" clId="{0FEA0C8D-0014-480A-B2B4-3DB71AB1CEC3}" dt="2018-08-17T16:18:38.318" v="3943"/>
          <ac:spMkLst>
            <pc:docMk/>
            <pc:sldMk cId="4017257232" sldId="278"/>
            <ac:spMk id="7" creationId="{9E3CBA13-1337-4071-8474-031600D3D615}"/>
          </ac:spMkLst>
        </pc:spChg>
      </pc:sldChg>
      <pc:sldChg chg="addSp delSp modSp add ord modTransition setBg delAnim modAnim">
        <pc:chgData name="Ken Merrihew" userId="bcb7a1e886d99f07" providerId="LiveId" clId="{0FEA0C8D-0014-480A-B2B4-3DB71AB1CEC3}" dt="2018-08-18T20:14:18.563" v="4751" actId="2711"/>
        <pc:sldMkLst>
          <pc:docMk/>
          <pc:sldMk cId="135717226" sldId="279"/>
        </pc:sldMkLst>
        <pc:spChg chg="mod">
          <ac:chgData name="Ken Merrihew" userId="bcb7a1e886d99f07" providerId="LiveId" clId="{0FEA0C8D-0014-480A-B2B4-3DB71AB1CEC3}" dt="2018-08-18T20:14:18.563" v="4751" actId="2711"/>
          <ac:spMkLst>
            <pc:docMk/>
            <pc:sldMk cId="135717226" sldId="279"/>
            <ac:spMk id="3" creationId="{59FAFE64-C614-4DD6-8653-750085AE3D9F}"/>
          </ac:spMkLst>
        </pc:spChg>
        <pc:spChg chg="del">
          <ac:chgData name="Ken Merrihew" userId="bcb7a1e886d99f07" providerId="LiveId" clId="{0FEA0C8D-0014-480A-B2B4-3DB71AB1CEC3}" dt="2018-08-17T16:43:51.112" v="3957" actId="478"/>
          <ac:spMkLst>
            <pc:docMk/>
            <pc:sldMk cId="135717226" sldId="279"/>
            <ac:spMk id="5" creationId="{F6BFF285-A3C2-42BA-8F2E-19BD33353C8B}"/>
          </ac:spMkLst>
        </pc:spChg>
        <pc:spChg chg="del">
          <ac:chgData name="Ken Merrihew" userId="bcb7a1e886d99f07" providerId="LiveId" clId="{0FEA0C8D-0014-480A-B2B4-3DB71AB1CEC3}" dt="2018-08-17T16:43:50.350" v="3956" actId="478"/>
          <ac:spMkLst>
            <pc:docMk/>
            <pc:sldMk cId="135717226" sldId="279"/>
            <ac:spMk id="6" creationId="{14F5C79C-1ED9-42B5-B9E9-5A83026C1B29}"/>
          </ac:spMkLst>
        </pc:spChg>
        <pc:cxnChg chg="add del mod">
          <ac:chgData name="Ken Merrihew" userId="bcb7a1e886d99f07" providerId="LiveId" clId="{0FEA0C8D-0014-480A-B2B4-3DB71AB1CEC3}" dt="2018-08-18T20:13:52.958" v="4744" actId="478"/>
          <ac:cxnSpMkLst>
            <pc:docMk/>
            <pc:sldMk cId="135717226" sldId="279"/>
            <ac:cxnSpMk id="5" creationId="{08C471C9-4942-422A-908B-F268A3C44687}"/>
          </ac:cxnSpMkLst>
        </pc:cxnChg>
      </pc:sldChg>
      <pc:sldChg chg="add ord modTransition setBg">
        <pc:chgData name="Ken Merrihew" userId="bcb7a1e886d99f07" providerId="LiveId" clId="{0FEA0C8D-0014-480A-B2B4-3DB71AB1CEC3}" dt="2018-08-17T23:25:49.527" v="4693"/>
        <pc:sldMkLst>
          <pc:docMk/>
          <pc:sldMk cId="1444409308" sldId="280"/>
        </pc:sldMkLst>
      </pc:sldChg>
      <pc:sldChg chg="add ord modTransition setBg">
        <pc:chgData name="Ken Merrihew" userId="bcb7a1e886d99f07" providerId="LiveId" clId="{0FEA0C8D-0014-480A-B2B4-3DB71AB1CEC3}" dt="2018-08-17T23:25:49.527" v="4693"/>
        <pc:sldMkLst>
          <pc:docMk/>
          <pc:sldMk cId="2678285800" sldId="281"/>
        </pc:sldMkLst>
      </pc:sldChg>
      <pc:sldChg chg="addSp delSp modSp add ord modTransition setBg modAnim">
        <pc:chgData name="Ken Merrihew" userId="bcb7a1e886d99f07" providerId="LiveId" clId="{0FEA0C8D-0014-480A-B2B4-3DB71AB1CEC3}" dt="2018-08-17T23:25:52.195" v="4694"/>
        <pc:sldMkLst>
          <pc:docMk/>
          <pc:sldMk cId="20622359" sldId="282"/>
        </pc:sldMkLst>
        <pc:spChg chg="del">
          <ac:chgData name="Ken Merrihew" userId="bcb7a1e886d99f07" providerId="LiveId" clId="{0FEA0C8D-0014-480A-B2B4-3DB71AB1CEC3}" dt="2018-08-17T16:51:52.784" v="3975" actId="478"/>
          <ac:spMkLst>
            <pc:docMk/>
            <pc:sldMk cId="20622359" sldId="282"/>
            <ac:spMk id="3" creationId="{59FAFE64-C614-4DD6-8653-750085AE3D9F}"/>
          </ac:spMkLst>
        </pc:spChg>
        <pc:spChg chg="add mod">
          <ac:chgData name="Ken Merrihew" userId="bcb7a1e886d99f07" providerId="LiveId" clId="{0FEA0C8D-0014-480A-B2B4-3DB71AB1CEC3}" dt="2018-08-17T16:54:48.886" v="3995" actId="1038"/>
          <ac:spMkLst>
            <pc:docMk/>
            <pc:sldMk cId="20622359" sldId="282"/>
            <ac:spMk id="6" creationId="{3D29CB6D-6F0A-409F-AD92-A76A0F1F267B}"/>
          </ac:spMkLst>
        </pc:spChg>
        <pc:spChg chg="add mod">
          <ac:chgData name="Ken Merrihew" userId="bcb7a1e886d99f07" providerId="LiveId" clId="{0FEA0C8D-0014-480A-B2B4-3DB71AB1CEC3}" dt="2018-08-17T20:43:48.732" v="4637" actId="1037"/>
          <ac:spMkLst>
            <pc:docMk/>
            <pc:sldMk cId="20622359" sldId="282"/>
            <ac:spMk id="7" creationId="{DDF24A4D-A6C4-4ABD-ADFB-2377D8572DB6}"/>
          </ac:spMkLst>
        </pc:spChg>
        <pc:spChg chg="add mod">
          <ac:chgData name="Ken Merrihew" userId="bcb7a1e886d99f07" providerId="LiveId" clId="{0FEA0C8D-0014-480A-B2B4-3DB71AB1CEC3}" dt="2018-08-17T16:56:37.591" v="3999" actId="1076"/>
          <ac:spMkLst>
            <pc:docMk/>
            <pc:sldMk cId="20622359" sldId="282"/>
            <ac:spMk id="8" creationId="{CBCCBF7D-B620-439D-ABF6-40BC591ADA19}"/>
          </ac:spMkLst>
        </pc:spChg>
        <pc:spChg chg="add mod">
          <ac:chgData name="Ken Merrihew" userId="bcb7a1e886d99f07" providerId="LiveId" clId="{0FEA0C8D-0014-480A-B2B4-3DB71AB1CEC3}" dt="2018-08-17T20:43:53.141" v="4638" actId="1038"/>
          <ac:spMkLst>
            <pc:docMk/>
            <pc:sldMk cId="20622359" sldId="282"/>
            <ac:spMk id="9" creationId="{BBCF939B-4F96-4031-B4AA-EEC82E1EE8ED}"/>
          </ac:spMkLst>
        </pc:spChg>
        <pc:picChg chg="add mod">
          <ac:chgData name="Ken Merrihew" userId="bcb7a1e886d99f07" providerId="LiveId" clId="{0FEA0C8D-0014-480A-B2B4-3DB71AB1CEC3}" dt="2018-08-17T16:52:44.153" v="3982" actId="1076"/>
          <ac:picMkLst>
            <pc:docMk/>
            <pc:sldMk cId="20622359" sldId="282"/>
            <ac:picMk id="5" creationId="{9C25B094-104A-4F13-9130-C6FCF2B340D7}"/>
          </ac:picMkLst>
        </pc:picChg>
      </pc:sldChg>
      <pc:sldChg chg="add ord modTransition setBg">
        <pc:chgData name="Ken Merrihew" userId="bcb7a1e886d99f07" providerId="LiveId" clId="{0FEA0C8D-0014-480A-B2B4-3DB71AB1CEC3}" dt="2018-08-17T23:25:49.527" v="4693"/>
        <pc:sldMkLst>
          <pc:docMk/>
          <pc:sldMk cId="1684573002" sldId="284"/>
        </pc:sldMkLst>
      </pc:sldChg>
      <pc:sldChg chg="add ord modTransition setBg">
        <pc:chgData name="Ken Merrihew" userId="bcb7a1e886d99f07" providerId="LiveId" clId="{0FEA0C8D-0014-480A-B2B4-3DB71AB1CEC3}" dt="2018-08-17T23:25:49.527" v="4693"/>
        <pc:sldMkLst>
          <pc:docMk/>
          <pc:sldMk cId="1203787799" sldId="285"/>
        </pc:sldMkLst>
      </pc:sldChg>
      <pc:sldChg chg="add ord modTransition setBg">
        <pc:chgData name="Ken Merrihew" userId="bcb7a1e886d99f07" providerId="LiveId" clId="{0FEA0C8D-0014-480A-B2B4-3DB71AB1CEC3}" dt="2018-08-17T23:25:49.527" v="4693"/>
        <pc:sldMkLst>
          <pc:docMk/>
          <pc:sldMk cId="18153851" sldId="287"/>
        </pc:sldMkLst>
      </pc:sldChg>
      <pc:sldChg chg="add ord modTransition setBg modAnim">
        <pc:chgData name="Ken Merrihew" userId="bcb7a1e886d99f07" providerId="LiveId" clId="{0FEA0C8D-0014-480A-B2B4-3DB71AB1CEC3}" dt="2018-08-17T23:25:49.527" v="4693"/>
        <pc:sldMkLst>
          <pc:docMk/>
          <pc:sldMk cId="634251020" sldId="289"/>
        </pc:sldMkLst>
      </pc:sldChg>
      <pc:sldChg chg="addSp modSp add modTransition setBg modAnim">
        <pc:chgData name="Ken Merrihew" userId="bcb7a1e886d99f07" providerId="LiveId" clId="{0FEA0C8D-0014-480A-B2B4-3DB71AB1CEC3}" dt="2018-08-18T03:41:54.835" v="4741"/>
        <pc:sldMkLst>
          <pc:docMk/>
          <pc:sldMk cId="2690742860" sldId="290"/>
        </pc:sldMkLst>
        <pc:spChg chg="add mod">
          <ac:chgData name="Ken Merrihew" userId="bcb7a1e886d99f07" providerId="LiveId" clId="{0FEA0C8D-0014-480A-B2B4-3DB71AB1CEC3}" dt="2018-08-18T03:35:30.305" v="4735" actId="1076"/>
          <ac:spMkLst>
            <pc:docMk/>
            <pc:sldMk cId="2690742860" sldId="290"/>
            <ac:spMk id="3" creationId="{50CCCDEC-2F43-4F1C-BA1B-B7A4C2DFA844}"/>
          </ac:spMkLst>
        </pc:spChg>
      </pc:sldChg>
      <pc:sldChg chg="add modTransition">
        <pc:chgData name="Ken Merrihew" userId="bcb7a1e886d99f07" providerId="LiveId" clId="{0FEA0C8D-0014-480A-B2B4-3DB71AB1CEC3}" dt="2018-08-17T23:25:49.527" v="4693"/>
        <pc:sldMkLst>
          <pc:docMk/>
          <pc:sldMk cId="4001244986" sldId="291"/>
        </pc:sldMkLst>
      </pc:sldChg>
      <pc:sldChg chg="addSp delSp modSp add">
        <pc:chgData name="Ken Merrihew" userId="bcb7a1e886d99f07" providerId="LiveId" clId="{0FEA0C8D-0014-480A-B2B4-3DB71AB1CEC3}" dt="2018-08-18T20:19:23.471" v="4849" actId="1076"/>
        <pc:sldMkLst>
          <pc:docMk/>
          <pc:sldMk cId="101901588" sldId="292"/>
        </pc:sldMkLst>
        <pc:picChg chg="add del mod">
          <ac:chgData name="Ken Merrihew" userId="bcb7a1e886d99f07" providerId="LiveId" clId="{0FEA0C8D-0014-480A-B2B4-3DB71AB1CEC3}" dt="2018-08-18T20:17:56.864" v="4831" actId="478"/>
          <ac:picMkLst>
            <pc:docMk/>
            <pc:sldMk cId="101901588" sldId="292"/>
            <ac:picMk id="6" creationId="{ED1980A9-E27F-458E-B218-B76C8BC83380}"/>
          </ac:picMkLst>
        </pc:picChg>
        <pc:picChg chg="add mod modCrop">
          <ac:chgData name="Ken Merrihew" userId="bcb7a1e886d99f07" providerId="LiveId" clId="{0FEA0C8D-0014-480A-B2B4-3DB71AB1CEC3}" dt="2018-08-18T20:19:23.471" v="4849" actId="1076"/>
          <ac:picMkLst>
            <pc:docMk/>
            <pc:sldMk cId="101901588" sldId="292"/>
            <ac:picMk id="8" creationId="{A84EF09A-8847-4C6B-BCFA-06CDA7FB056D}"/>
          </ac:picMkLst>
        </pc:picChg>
      </pc:sldChg>
      <pc:sldChg chg="add">
        <pc:chgData name="Ken Merrihew" userId="bcb7a1e886d99f07" providerId="LiveId" clId="{0FEA0C8D-0014-480A-B2B4-3DB71AB1CEC3}" dt="2018-08-18T20:13:44.442" v="4742"/>
        <pc:sldMkLst>
          <pc:docMk/>
          <pc:sldMk cId="3063895035" sldId="293"/>
        </pc:sldMkLst>
      </pc:sldChg>
      <pc:sldChg chg="addSp delSp modSp add delAnim modAnim">
        <pc:chgData name="Ken Merrihew" userId="bcb7a1e886d99f07" providerId="LiveId" clId="{0FEA0C8D-0014-480A-B2B4-3DB71AB1CEC3}" dt="2018-08-18T20:52:06.863" v="5209" actId="1038"/>
        <pc:sldMkLst>
          <pc:docMk/>
          <pc:sldMk cId="2269982595" sldId="294"/>
        </pc:sldMkLst>
        <pc:spChg chg="mod">
          <ac:chgData name="Ken Merrihew" userId="bcb7a1e886d99f07" providerId="LiveId" clId="{0FEA0C8D-0014-480A-B2B4-3DB71AB1CEC3}" dt="2018-08-18T20:39:56.872" v="4903" actId="14100"/>
          <ac:spMkLst>
            <pc:docMk/>
            <pc:sldMk cId="2269982595" sldId="294"/>
            <ac:spMk id="5" creationId="{F6BFF285-A3C2-42BA-8F2E-19BD33353C8B}"/>
          </ac:spMkLst>
        </pc:spChg>
        <pc:spChg chg="del">
          <ac:chgData name="Ken Merrihew" userId="bcb7a1e886d99f07" providerId="LiveId" clId="{0FEA0C8D-0014-480A-B2B4-3DB71AB1CEC3}" dt="2018-08-18T20:39:26.283" v="4864" actId="478"/>
          <ac:spMkLst>
            <pc:docMk/>
            <pc:sldMk cId="2269982595" sldId="294"/>
            <ac:spMk id="6" creationId="{375FC8B7-A549-4D21-B238-958E03445A0A}"/>
          </ac:spMkLst>
        </pc:spChg>
        <pc:spChg chg="del">
          <ac:chgData name="Ken Merrihew" userId="bcb7a1e886d99f07" providerId="LiveId" clId="{0FEA0C8D-0014-480A-B2B4-3DB71AB1CEC3}" dt="2018-08-18T20:39:27.390" v="4865" actId="478"/>
          <ac:spMkLst>
            <pc:docMk/>
            <pc:sldMk cId="2269982595" sldId="294"/>
            <ac:spMk id="7" creationId="{BAE30232-317D-4633-8E59-EA94057A706C}"/>
          </ac:spMkLst>
        </pc:spChg>
        <pc:spChg chg="add mod">
          <ac:chgData name="Ken Merrihew" userId="bcb7a1e886d99f07" providerId="LiveId" clId="{0FEA0C8D-0014-480A-B2B4-3DB71AB1CEC3}" dt="2018-08-18T20:42:08.463" v="5142" actId="1036"/>
          <ac:spMkLst>
            <pc:docMk/>
            <pc:sldMk cId="2269982595" sldId="294"/>
            <ac:spMk id="8" creationId="{BECE2F67-D9DB-40BE-A5E2-F482E1324DC1}"/>
          </ac:spMkLst>
        </pc:spChg>
        <pc:spChg chg="add mod">
          <ac:chgData name="Ken Merrihew" userId="bcb7a1e886d99f07" providerId="LiveId" clId="{0FEA0C8D-0014-480A-B2B4-3DB71AB1CEC3}" dt="2018-08-18T20:52:06.863" v="5209" actId="1038"/>
          <ac:spMkLst>
            <pc:docMk/>
            <pc:sldMk cId="2269982595" sldId="294"/>
            <ac:spMk id="9" creationId="{95CE9FE5-8CC3-47C2-B195-86310D6B7F70}"/>
          </ac:spMkLst>
        </pc:spChg>
      </pc:sldChg>
      <pc:sldChg chg="addSp delSp modSp add del delAnim modAnim">
        <pc:chgData name="Ken Merrihew" userId="bcb7a1e886d99f07" providerId="LiveId" clId="{0FEA0C8D-0014-480A-B2B4-3DB71AB1CEC3}" dt="2018-08-19T12:32:48.973" v="5265" actId="2696"/>
        <pc:sldMkLst>
          <pc:docMk/>
          <pc:sldMk cId="3675881942" sldId="295"/>
        </pc:sldMkLst>
        <pc:picChg chg="del">
          <ac:chgData name="Ken Merrihew" userId="bcb7a1e886d99f07" providerId="LiveId" clId="{0FEA0C8D-0014-480A-B2B4-3DB71AB1CEC3}" dt="2018-08-19T12:30:19.773" v="5258" actId="478"/>
          <ac:picMkLst>
            <pc:docMk/>
            <pc:sldMk cId="3675881942" sldId="295"/>
            <ac:picMk id="3" creationId="{5C9AE8F1-DAF9-42AB-B78B-16EFB790620A}"/>
          </ac:picMkLst>
        </pc:picChg>
        <pc:picChg chg="add mod ord">
          <ac:chgData name="Ken Merrihew" userId="bcb7a1e886d99f07" providerId="LiveId" clId="{0FEA0C8D-0014-480A-B2B4-3DB71AB1CEC3}" dt="2018-08-19T12:31:20.095" v="5263" actId="1035"/>
          <ac:picMkLst>
            <pc:docMk/>
            <pc:sldMk cId="3675881942" sldId="295"/>
            <ac:picMk id="5" creationId="{935623F8-EED0-45D2-B981-8F4C433DFF24}"/>
          </ac:picMkLst>
        </pc:picChg>
      </pc:sldChg>
      <pc:sldMasterChg chg="modTransition setBg modSldLayout">
        <pc:chgData name="Ken Merrihew" userId="bcb7a1e886d99f07" providerId="LiveId" clId="{0FEA0C8D-0014-480A-B2B4-3DB71AB1CEC3}" dt="2018-08-17T23:25:49.527" v="4693"/>
        <pc:sldMasterMkLst>
          <pc:docMk/>
          <pc:sldMasterMk cId="584586687" sldId="2147483660"/>
        </pc:sldMasterMkLst>
        <pc:sldLayoutChg chg="modTransition setBg">
          <pc:chgData name="Ken Merrihew" userId="bcb7a1e886d99f07" providerId="LiveId" clId="{0FEA0C8D-0014-480A-B2B4-3DB71AB1CEC3}" dt="2018-08-17T23:25:49.527" v="4693"/>
          <pc:sldLayoutMkLst>
            <pc:docMk/>
            <pc:sldMasterMk cId="584586687" sldId="2147483660"/>
            <pc:sldLayoutMk cId="4133642166" sldId="2147483661"/>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3261327975" sldId="2147483662"/>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2527433811" sldId="2147483663"/>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2455324162" sldId="2147483664"/>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3065335828" sldId="2147483665"/>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2714476314" sldId="2147483666"/>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416231983" sldId="2147483667"/>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2858388295" sldId="2147483668"/>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40868449" sldId="2147483669"/>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3388797157" sldId="2147483670"/>
          </pc:sldLayoutMkLst>
        </pc:sldLayoutChg>
        <pc:sldLayoutChg chg="modTransition setBg">
          <pc:chgData name="Ken Merrihew" userId="bcb7a1e886d99f07" providerId="LiveId" clId="{0FEA0C8D-0014-480A-B2B4-3DB71AB1CEC3}" dt="2018-08-17T23:25:49.527" v="4693"/>
          <pc:sldLayoutMkLst>
            <pc:docMk/>
            <pc:sldMasterMk cId="584586687" sldId="2147483660"/>
            <pc:sldLayoutMk cId="1885913274"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D3C079-150B-4976-9721-8DBF680AE35C}"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413364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D3C079-150B-4976-9721-8DBF680AE35C}"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338879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D3C079-150B-4976-9721-8DBF680AE35C}"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188591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D3C079-150B-4976-9721-8DBF680AE35C}"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326132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D3C079-150B-4976-9721-8DBF680AE35C}"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252743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D3C079-150B-4976-9721-8DBF680AE35C}"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245532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D3C079-150B-4976-9721-8DBF680AE35C}" type="datetimeFigureOut">
              <a:rPr lang="en-US" smtClean="0"/>
              <a:t>8/18/2018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306533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D3C079-150B-4976-9721-8DBF680AE35C}" type="datetimeFigureOut">
              <a:rPr lang="en-US" smtClean="0"/>
              <a:t>8/18/2018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2714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D3C079-150B-4976-9721-8DBF680AE35C}" type="datetimeFigureOut">
              <a:rPr lang="en-US" smtClean="0"/>
              <a:t>8/18/2018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41623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D3C079-150B-4976-9721-8DBF680AE35C}"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285838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D3C079-150B-4976-9721-8DBF680AE35C}"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5DEB0-10F1-48CC-9C88-887A36CAD486}" type="slidenum">
              <a:rPr lang="en-US" smtClean="0"/>
              <a:t>‹#›</a:t>
            </a:fld>
            <a:endParaRPr lang="en-US"/>
          </a:p>
        </p:txBody>
      </p:sp>
    </p:spTree>
    <p:extLst>
      <p:ext uri="{BB962C8B-B14F-4D97-AF65-F5344CB8AC3E}">
        <p14:creationId xmlns:p14="http://schemas.microsoft.com/office/powerpoint/2010/main" val="4086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3C079-150B-4976-9721-8DBF680AE35C}" type="datetimeFigureOut">
              <a:rPr lang="en-US" smtClean="0"/>
              <a:t>8/18/2018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5DEB0-10F1-48CC-9C88-887A36CAD486}" type="slidenum">
              <a:rPr lang="en-US" smtClean="0"/>
              <a:t>‹#›</a:t>
            </a:fld>
            <a:endParaRPr lang="en-US"/>
          </a:p>
        </p:txBody>
      </p:sp>
    </p:spTree>
    <p:extLst>
      <p:ext uri="{BB962C8B-B14F-4D97-AF65-F5344CB8AC3E}">
        <p14:creationId xmlns:p14="http://schemas.microsoft.com/office/powerpoint/2010/main" val="584586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4CC07B6C-A3EE-4EA8-AE70-599C3F7818DA}"/>
              </a:ext>
            </a:extLst>
          </p:cNvPr>
          <p:cNvSpPr txBox="1"/>
          <p:nvPr/>
        </p:nvSpPr>
        <p:spPr>
          <a:xfrm>
            <a:off x="5237826" y="239927"/>
            <a:ext cx="1566454" cy="1107996"/>
          </a:xfrm>
          <a:prstGeom prst="rect">
            <a:avLst/>
          </a:prstGeom>
          <a:noFill/>
        </p:spPr>
        <p:txBody>
          <a:bodyPr wrap="non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custDataLst>
      <p:tags r:id="rId1"/>
    </p:custDataLst>
    <p:extLst>
      <p:ext uri="{BB962C8B-B14F-4D97-AF65-F5344CB8AC3E}">
        <p14:creationId xmlns:p14="http://schemas.microsoft.com/office/powerpoint/2010/main" val="400124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5" name="Rectangle 4">
            <a:extLst>
              <a:ext uri="{FF2B5EF4-FFF2-40B4-BE49-F238E27FC236}">
                <a16:creationId xmlns:a16="http://schemas.microsoft.com/office/drawing/2014/main" id="{34112599-0762-4EAA-8267-7A0CFF0D4A67}"/>
              </a:ext>
            </a:extLst>
          </p:cNvPr>
          <p:cNvSpPr/>
          <p:nvPr/>
        </p:nvSpPr>
        <p:spPr>
          <a:xfrm>
            <a:off x="487432" y="3144589"/>
            <a:ext cx="1009526" cy="9779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C180BED-A67D-4D9A-925F-28832953B358}"/>
              </a:ext>
            </a:extLst>
          </p:cNvPr>
          <p:cNvSpPr/>
          <p:nvPr/>
        </p:nvSpPr>
        <p:spPr>
          <a:xfrm>
            <a:off x="1524365" y="3144589"/>
            <a:ext cx="1009526" cy="9779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A3114F-D44D-453E-8E73-DAD9DDF95280}"/>
              </a:ext>
            </a:extLst>
          </p:cNvPr>
          <p:cNvSpPr/>
          <p:nvPr/>
        </p:nvSpPr>
        <p:spPr>
          <a:xfrm>
            <a:off x="2550223" y="3144580"/>
            <a:ext cx="1009526" cy="9779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2E4F37-622F-466B-8793-96CBACD65C88}"/>
              </a:ext>
            </a:extLst>
          </p:cNvPr>
          <p:cNvSpPr/>
          <p:nvPr/>
        </p:nvSpPr>
        <p:spPr>
          <a:xfrm>
            <a:off x="3587156" y="3144580"/>
            <a:ext cx="1009526" cy="9779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82EC5F3-9081-409E-ADA3-45093DED85D6}"/>
              </a:ext>
            </a:extLst>
          </p:cNvPr>
          <p:cNvSpPr/>
          <p:nvPr/>
        </p:nvSpPr>
        <p:spPr>
          <a:xfrm>
            <a:off x="4589156" y="3144589"/>
            <a:ext cx="1009526" cy="9779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7840DC-5BB8-40E4-A408-3877C4A56CB8}"/>
              </a:ext>
            </a:extLst>
          </p:cNvPr>
          <p:cNvSpPr/>
          <p:nvPr/>
        </p:nvSpPr>
        <p:spPr>
          <a:xfrm>
            <a:off x="5613937" y="3144589"/>
            <a:ext cx="1009526" cy="9779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FC4583-0972-460A-A213-CDD5ED7172DF}"/>
              </a:ext>
            </a:extLst>
          </p:cNvPr>
          <p:cNvSpPr/>
          <p:nvPr/>
        </p:nvSpPr>
        <p:spPr>
          <a:xfrm>
            <a:off x="6645871" y="3144580"/>
            <a:ext cx="1009526" cy="9779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A34D1D-2F63-4745-BD40-7B7FCBB5FF69}"/>
              </a:ext>
            </a:extLst>
          </p:cNvPr>
          <p:cNvSpPr/>
          <p:nvPr/>
        </p:nvSpPr>
        <p:spPr>
          <a:xfrm>
            <a:off x="7667614" y="3144580"/>
            <a:ext cx="1009526" cy="97795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TextBox 17">
            <a:extLst>
              <a:ext uri="{FF2B5EF4-FFF2-40B4-BE49-F238E27FC236}">
                <a16:creationId xmlns:a16="http://schemas.microsoft.com/office/drawing/2014/main" id="{B80F35F2-8A9A-46CD-9936-76C7C1A96378}"/>
              </a:ext>
            </a:extLst>
          </p:cNvPr>
          <p:cNvSpPr txBox="1"/>
          <p:nvPr/>
        </p:nvSpPr>
        <p:spPr>
          <a:xfrm>
            <a:off x="3095554" y="3399076"/>
            <a:ext cx="956236" cy="461665"/>
          </a:xfrm>
          <a:prstGeom prst="rect">
            <a:avLst/>
          </a:prstGeom>
        </p:spPr>
        <p:txBody>
          <a:bodyPr wrap="square" rtlCol="0">
            <a:spAutoFit/>
          </a:bodyPr>
          <a:lstStyle/>
          <a:p>
            <a:r>
              <a:rPr lang="en-US" sz="2400" b="1" dirty="0"/>
              <a:t>AD 63</a:t>
            </a:r>
          </a:p>
        </p:txBody>
      </p:sp>
      <p:sp useBgFill="1">
        <p:nvSpPr>
          <p:cNvPr id="19" name="TextBox 18">
            <a:extLst>
              <a:ext uri="{FF2B5EF4-FFF2-40B4-BE49-F238E27FC236}">
                <a16:creationId xmlns:a16="http://schemas.microsoft.com/office/drawing/2014/main" id="{BF712110-0936-457F-BFCE-455C427991C6}"/>
              </a:ext>
            </a:extLst>
          </p:cNvPr>
          <p:cNvSpPr txBox="1"/>
          <p:nvPr/>
        </p:nvSpPr>
        <p:spPr>
          <a:xfrm>
            <a:off x="4138438" y="3393252"/>
            <a:ext cx="956236" cy="461665"/>
          </a:xfrm>
          <a:prstGeom prst="rect">
            <a:avLst/>
          </a:prstGeom>
        </p:spPr>
        <p:txBody>
          <a:bodyPr wrap="square" rtlCol="0">
            <a:spAutoFit/>
          </a:bodyPr>
          <a:lstStyle/>
          <a:p>
            <a:r>
              <a:rPr lang="en-US" sz="2400" b="1" dirty="0"/>
              <a:t>AD 64</a:t>
            </a:r>
          </a:p>
        </p:txBody>
      </p:sp>
      <p:sp useBgFill="1">
        <p:nvSpPr>
          <p:cNvPr id="20" name="TextBox 19">
            <a:extLst>
              <a:ext uri="{FF2B5EF4-FFF2-40B4-BE49-F238E27FC236}">
                <a16:creationId xmlns:a16="http://schemas.microsoft.com/office/drawing/2014/main" id="{9CD8A147-CD90-45E6-8DC0-6CEB3069B891}"/>
              </a:ext>
            </a:extLst>
          </p:cNvPr>
          <p:cNvSpPr txBox="1"/>
          <p:nvPr/>
        </p:nvSpPr>
        <p:spPr>
          <a:xfrm>
            <a:off x="5145460" y="3402124"/>
            <a:ext cx="956236" cy="461665"/>
          </a:xfrm>
          <a:prstGeom prst="rect">
            <a:avLst/>
          </a:prstGeom>
        </p:spPr>
        <p:txBody>
          <a:bodyPr wrap="square" rtlCol="0">
            <a:spAutoFit/>
          </a:bodyPr>
          <a:lstStyle/>
          <a:p>
            <a:r>
              <a:rPr lang="en-US" sz="2400" b="1" dirty="0"/>
              <a:t>AD 65</a:t>
            </a:r>
          </a:p>
        </p:txBody>
      </p:sp>
      <p:sp>
        <p:nvSpPr>
          <p:cNvPr id="21" name="TextBox 20">
            <a:extLst>
              <a:ext uri="{FF2B5EF4-FFF2-40B4-BE49-F238E27FC236}">
                <a16:creationId xmlns:a16="http://schemas.microsoft.com/office/drawing/2014/main" id="{2790985F-E60C-4F1C-9B65-51BA7F17B5B1}"/>
              </a:ext>
            </a:extLst>
          </p:cNvPr>
          <p:cNvSpPr txBox="1"/>
          <p:nvPr/>
        </p:nvSpPr>
        <p:spPr>
          <a:xfrm>
            <a:off x="1906473" y="1326779"/>
            <a:ext cx="1695633" cy="830997"/>
          </a:xfrm>
          <a:prstGeom prst="rect">
            <a:avLst/>
          </a:prstGeom>
          <a:noFill/>
        </p:spPr>
        <p:txBody>
          <a:bodyPr wrap="square" rtlCol="0">
            <a:spAutoFit/>
          </a:bodyPr>
          <a:lstStyle/>
          <a:p>
            <a:pPr algn="ctr"/>
            <a:r>
              <a:rPr lang="en-US" sz="2400" dirty="0"/>
              <a:t>Paul writes</a:t>
            </a:r>
          </a:p>
          <a:p>
            <a:pPr algn="ctr"/>
            <a:r>
              <a:rPr lang="en-US" sz="2400" dirty="0"/>
              <a:t>1 Timothy</a:t>
            </a:r>
          </a:p>
        </p:txBody>
      </p:sp>
      <p:cxnSp>
        <p:nvCxnSpPr>
          <p:cNvPr id="23" name="Straight Arrow Connector 22">
            <a:extLst>
              <a:ext uri="{FF2B5EF4-FFF2-40B4-BE49-F238E27FC236}">
                <a16:creationId xmlns:a16="http://schemas.microsoft.com/office/drawing/2014/main" id="{E61BAAF1-9908-462D-87F0-597BD78179A8}"/>
              </a:ext>
            </a:extLst>
          </p:cNvPr>
          <p:cNvCxnSpPr>
            <a:cxnSpLocks/>
            <a:stCxn id="21" idx="2"/>
          </p:cNvCxnSpPr>
          <p:nvPr/>
        </p:nvCxnSpPr>
        <p:spPr>
          <a:xfrm flipH="1">
            <a:off x="2624138" y="2157776"/>
            <a:ext cx="130152" cy="936329"/>
          </a:xfrm>
          <a:prstGeom prst="straightConnector1">
            <a:avLst/>
          </a:prstGeom>
          <a:ln w="698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FC6996D-4D7B-48A3-B1C5-24AEEA1C40DC}"/>
              </a:ext>
            </a:extLst>
          </p:cNvPr>
          <p:cNvSpPr/>
          <p:nvPr/>
        </p:nvSpPr>
        <p:spPr>
          <a:xfrm>
            <a:off x="487432" y="3135731"/>
            <a:ext cx="2055573" cy="967433"/>
          </a:xfrm>
          <a:prstGeom prst="rect">
            <a:avLst/>
          </a:prstGeom>
          <a:solidFill>
            <a:srgbClr val="D9D9D9">
              <a:alpha val="6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TextBox 16">
            <a:extLst>
              <a:ext uri="{FF2B5EF4-FFF2-40B4-BE49-F238E27FC236}">
                <a16:creationId xmlns:a16="http://schemas.microsoft.com/office/drawing/2014/main" id="{FB6D8DFD-49EA-496B-802C-DC39248A27CA}"/>
              </a:ext>
            </a:extLst>
          </p:cNvPr>
          <p:cNvSpPr txBox="1"/>
          <p:nvPr/>
        </p:nvSpPr>
        <p:spPr>
          <a:xfrm>
            <a:off x="2049669" y="3393296"/>
            <a:ext cx="956236" cy="461665"/>
          </a:xfrm>
          <a:prstGeom prst="rect">
            <a:avLst/>
          </a:prstGeom>
        </p:spPr>
        <p:txBody>
          <a:bodyPr wrap="square" rtlCol="0">
            <a:spAutoFit/>
          </a:bodyPr>
          <a:lstStyle/>
          <a:p>
            <a:r>
              <a:rPr lang="en-US" sz="2400" b="1" dirty="0"/>
              <a:t>AD 62</a:t>
            </a:r>
          </a:p>
        </p:txBody>
      </p:sp>
      <p:sp useBgFill="1">
        <p:nvSpPr>
          <p:cNvPr id="14" name="TextBox 13">
            <a:extLst>
              <a:ext uri="{FF2B5EF4-FFF2-40B4-BE49-F238E27FC236}">
                <a16:creationId xmlns:a16="http://schemas.microsoft.com/office/drawing/2014/main" id="{8E08505F-7DC8-4AB1-B850-E6D8CF9243D3}"/>
              </a:ext>
            </a:extLst>
          </p:cNvPr>
          <p:cNvSpPr txBox="1"/>
          <p:nvPr/>
        </p:nvSpPr>
        <p:spPr>
          <a:xfrm>
            <a:off x="1006785" y="3393044"/>
            <a:ext cx="956236" cy="461665"/>
          </a:xfrm>
          <a:prstGeom prst="rect">
            <a:avLst/>
          </a:prstGeom>
        </p:spPr>
        <p:txBody>
          <a:bodyPr wrap="square" rtlCol="0">
            <a:spAutoFit/>
          </a:bodyPr>
          <a:lstStyle/>
          <a:p>
            <a:r>
              <a:rPr lang="en-US" sz="2400" b="1" dirty="0"/>
              <a:t>AD 61</a:t>
            </a:r>
          </a:p>
        </p:txBody>
      </p:sp>
      <p:sp>
        <p:nvSpPr>
          <p:cNvPr id="25" name="TextBox 24">
            <a:extLst>
              <a:ext uri="{FF2B5EF4-FFF2-40B4-BE49-F238E27FC236}">
                <a16:creationId xmlns:a16="http://schemas.microsoft.com/office/drawing/2014/main" id="{614C5DE9-4BB3-470F-8692-066A15FDA981}"/>
              </a:ext>
            </a:extLst>
          </p:cNvPr>
          <p:cNvSpPr txBox="1"/>
          <p:nvPr/>
        </p:nvSpPr>
        <p:spPr>
          <a:xfrm>
            <a:off x="475215" y="4135724"/>
            <a:ext cx="2055573" cy="830997"/>
          </a:xfrm>
          <a:prstGeom prst="rect">
            <a:avLst/>
          </a:prstGeom>
          <a:noFill/>
        </p:spPr>
        <p:txBody>
          <a:bodyPr wrap="square" rtlCol="0">
            <a:spAutoFit/>
          </a:bodyPr>
          <a:lstStyle/>
          <a:p>
            <a:pPr algn="ctr"/>
            <a:r>
              <a:rPr lang="en-US" sz="2400" dirty="0"/>
              <a:t>Paul’s 1</a:t>
            </a:r>
            <a:r>
              <a:rPr lang="en-US" sz="2400" baseline="30000" dirty="0"/>
              <a:t>st</a:t>
            </a:r>
            <a:r>
              <a:rPr lang="en-US" sz="2400" dirty="0"/>
              <a:t>  imprisonment</a:t>
            </a:r>
          </a:p>
        </p:txBody>
      </p:sp>
      <p:sp>
        <p:nvSpPr>
          <p:cNvPr id="26" name="Rectangle 25">
            <a:extLst>
              <a:ext uri="{FF2B5EF4-FFF2-40B4-BE49-F238E27FC236}">
                <a16:creationId xmlns:a16="http://schemas.microsoft.com/office/drawing/2014/main" id="{469981BA-A1E4-4723-BFE1-7946BB06D60F}"/>
              </a:ext>
            </a:extLst>
          </p:cNvPr>
          <p:cNvSpPr/>
          <p:nvPr/>
        </p:nvSpPr>
        <p:spPr>
          <a:xfrm>
            <a:off x="6812633" y="3168291"/>
            <a:ext cx="1105449" cy="967433"/>
          </a:xfrm>
          <a:prstGeom prst="rect">
            <a:avLst/>
          </a:prstGeom>
          <a:solidFill>
            <a:srgbClr val="D9D9D9">
              <a:alpha val="6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TextBox 15">
            <a:extLst>
              <a:ext uri="{FF2B5EF4-FFF2-40B4-BE49-F238E27FC236}">
                <a16:creationId xmlns:a16="http://schemas.microsoft.com/office/drawing/2014/main" id="{42C945CB-1426-4B4F-B3AE-8F2BD1BF971A}"/>
              </a:ext>
            </a:extLst>
          </p:cNvPr>
          <p:cNvSpPr txBox="1"/>
          <p:nvPr/>
        </p:nvSpPr>
        <p:spPr>
          <a:xfrm>
            <a:off x="6170471" y="3407746"/>
            <a:ext cx="956236" cy="461665"/>
          </a:xfrm>
          <a:prstGeom prst="rect">
            <a:avLst/>
          </a:prstGeom>
        </p:spPr>
        <p:txBody>
          <a:bodyPr wrap="square" rtlCol="0">
            <a:spAutoFit/>
          </a:bodyPr>
          <a:lstStyle/>
          <a:p>
            <a:r>
              <a:rPr lang="en-US" sz="2400" b="1" dirty="0"/>
              <a:t>AD 66</a:t>
            </a:r>
          </a:p>
        </p:txBody>
      </p:sp>
      <p:sp useBgFill="1">
        <p:nvSpPr>
          <p:cNvPr id="15" name="TextBox 14">
            <a:extLst>
              <a:ext uri="{FF2B5EF4-FFF2-40B4-BE49-F238E27FC236}">
                <a16:creationId xmlns:a16="http://schemas.microsoft.com/office/drawing/2014/main" id="{D07406BC-9971-4772-A94F-068EAB7912D8}"/>
              </a:ext>
            </a:extLst>
          </p:cNvPr>
          <p:cNvSpPr txBox="1"/>
          <p:nvPr/>
        </p:nvSpPr>
        <p:spPr>
          <a:xfrm>
            <a:off x="7195533" y="3407990"/>
            <a:ext cx="956236" cy="461665"/>
          </a:xfrm>
          <a:prstGeom prst="rect">
            <a:avLst/>
          </a:prstGeom>
        </p:spPr>
        <p:txBody>
          <a:bodyPr wrap="square" rtlCol="0">
            <a:spAutoFit/>
          </a:bodyPr>
          <a:lstStyle/>
          <a:p>
            <a:r>
              <a:rPr lang="en-US" sz="2400" b="1" dirty="0"/>
              <a:t>AD 67</a:t>
            </a:r>
          </a:p>
        </p:txBody>
      </p:sp>
      <p:sp>
        <p:nvSpPr>
          <p:cNvPr id="27" name="TextBox 26">
            <a:extLst>
              <a:ext uri="{FF2B5EF4-FFF2-40B4-BE49-F238E27FC236}">
                <a16:creationId xmlns:a16="http://schemas.microsoft.com/office/drawing/2014/main" id="{CB8ED19E-7994-45E7-BAD6-70DB4F9A2553}"/>
              </a:ext>
            </a:extLst>
          </p:cNvPr>
          <p:cNvSpPr txBox="1"/>
          <p:nvPr/>
        </p:nvSpPr>
        <p:spPr>
          <a:xfrm>
            <a:off x="6102172" y="4183532"/>
            <a:ext cx="2157311" cy="830997"/>
          </a:xfrm>
          <a:prstGeom prst="rect">
            <a:avLst/>
          </a:prstGeom>
          <a:noFill/>
        </p:spPr>
        <p:txBody>
          <a:bodyPr wrap="square" rtlCol="0">
            <a:spAutoFit/>
          </a:bodyPr>
          <a:lstStyle/>
          <a:p>
            <a:pPr algn="ctr"/>
            <a:r>
              <a:rPr lang="en-US" sz="2400" dirty="0"/>
              <a:t>Paul’s 2</a:t>
            </a:r>
            <a:r>
              <a:rPr lang="en-US" sz="2400" baseline="30000" dirty="0"/>
              <a:t>nd</a:t>
            </a:r>
            <a:r>
              <a:rPr lang="en-US" sz="2400" dirty="0"/>
              <a:t> imprisonment</a:t>
            </a:r>
          </a:p>
        </p:txBody>
      </p:sp>
      <p:sp>
        <p:nvSpPr>
          <p:cNvPr id="28" name="TextBox 27">
            <a:extLst>
              <a:ext uri="{FF2B5EF4-FFF2-40B4-BE49-F238E27FC236}">
                <a16:creationId xmlns:a16="http://schemas.microsoft.com/office/drawing/2014/main" id="{D43E237B-098D-4927-936E-F58B64A01027}"/>
              </a:ext>
            </a:extLst>
          </p:cNvPr>
          <p:cNvSpPr txBox="1"/>
          <p:nvPr/>
        </p:nvSpPr>
        <p:spPr>
          <a:xfrm>
            <a:off x="5025202" y="1335743"/>
            <a:ext cx="2051716" cy="830997"/>
          </a:xfrm>
          <a:prstGeom prst="rect">
            <a:avLst/>
          </a:prstGeom>
          <a:noFill/>
        </p:spPr>
        <p:txBody>
          <a:bodyPr wrap="square" rtlCol="0">
            <a:spAutoFit/>
          </a:bodyPr>
          <a:lstStyle/>
          <a:p>
            <a:pPr algn="ctr"/>
            <a:r>
              <a:rPr lang="en-US" sz="2400" dirty="0"/>
              <a:t>Paul writes</a:t>
            </a:r>
          </a:p>
          <a:p>
            <a:pPr algn="ctr"/>
            <a:r>
              <a:rPr lang="en-US" sz="2400" dirty="0"/>
              <a:t>2 Timothy</a:t>
            </a:r>
          </a:p>
        </p:txBody>
      </p:sp>
      <p:cxnSp>
        <p:nvCxnSpPr>
          <p:cNvPr id="29" name="Straight Arrow Connector 28">
            <a:extLst>
              <a:ext uri="{FF2B5EF4-FFF2-40B4-BE49-F238E27FC236}">
                <a16:creationId xmlns:a16="http://schemas.microsoft.com/office/drawing/2014/main" id="{4788F227-0051-42C9-9F68-C462BF69F7E4}"/>
              </a:ext>
            </a:extLst>
          </p:cNvPr>
          <p:cNvCxnSpPr>
            <a:cxnSpLocks/>
            <a:stCxn id="28" idx="2"/>
          </p:cNvCxnSpPr>
          <p:nvPr/>
        </p:nvCxnSpPr>
        <p:spPr>
          <a:xfrm>
            <a:off x="6051060" y="2166740"/>
            <a:ext cx="1129767" cy="916843"/>
          </a:xfrm>
          <a:prstGeom prst="straightConnector1">
            <a:avLst/>
          </a:prstGeom>
          <a:ln w="5080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65442E6-3F5F-467D-8855-0F811AA30EBC}"/>
              </a:ext>
            </a:extLst>
          </p:cNvPr>
          <p:cNvSpPr txBox="1"/>
          <p:nvPr/>
        </p:nvSpPr>
        <p:spPr>
          <a:xfrm>
            <a:off x="3575102" y="1341724"/>
            <a:ext cx="1695633" cy="830997"/>
          </a:xfrm>
          <a:prstGeom prst="rect">
            <a:avLst/>
          </a:prstGeom>
          <a:noFill/>
        </p:spPr>
        <p:txBody>
          <a:bodyPr wrap="square" rtlCol="0">
            <a:spAutoFit/>
          </a:bodyPr>
          <a:lstStyle/>
          <a:p>
            <a:pPr algn="ctr"/>
            <a:r>
              <a:rPr lang="en-US" sz="2400" dirty="0"/>
              <a:t>Paul writes</a:t>
            </a:r>
          </a:p>
          <a:p>
            <a:pPr algn="ctr"/>
            <a:r>
              <a:rPr lang="en-US" sz="2400" dirty="0"/>
              <a:t>Titus</a:t>
            </a:r>
          </a:p>
        </p:txBody>
      </p:sp>
      <p:cxnSp>
        <p:nvCxnSpPr>
          <p:cNvPr id="31" name="Straight Arrow Connector 30">
            <a:extLst>
              <a:ext uri="{FF2B5EF4-FFF2-40B4-BE49-F238E27FC236}">
                <a16:creationId xmlns:a16="http://schemas.microsoft.com/office/drawing/2014/main" id="{6ACF01CE-6531-4F5B-8A37-6B7DAABA9AF9}"/>
              </a:ext>
            </a:extLst>
          </p:cNvPr>
          <p:cNvCxnSpPr>
            <a:cxnSpLocks/>
            <a:stCxn id="30" idx="2"/>
          </p:cNvCxnSpPr>
          <p:nvPr/>
        </p:nvCxnSpPr>
        <p:spPr>
          <a:xfrm flipH="1">
            <a:off x="4105922" y="2172721"/>
            <a:ext cx="316997" cy="921384"/>
          </a:xfrm>
          <a:prstGeom prst="straightConnector1">
            <a:avLst/>
          </a:prstGeom>
          <a:ln w="698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497E4B3-2A2C-4FC8-813B-6AD8E44649FC}"/>
              </a:ext>
            </a:extLst>
          </p:cNvPr>
          <p:cNvSpPr txBox="1"/>
          <p:nvPr/>
        </p:nvSpPr>
        <p:spPr>
          <a:xfrm>
            <a:off x="6813887" y="1332764"/>
            <a:ext cx="1695633" cy="830997"/>
          </a:xfrm>
          <a:prstGeom prst="rect">
            <a:avLst/>
          </a:prstGeom>
          <a:noFill/>
        </p:spPr>
        <p:txBody>
          <a:bodyPr wrap="square" rtlCol="0">
            <a:spAutoFit/>
          </a:bodyPr>
          <a:lstStyle/>
          <a:p>
            <a:pPr algn="ctr"/>
            <a:r>
              <a:rPr lang="en-US" sz="2400" dirty="0"/>
              <a:t>Paul’s martyrdom</a:t>
            </a:r>
          </a:p>
        </p:txBody>
      </p:sp>
      <p:cxnSp>
        <p:nvCxnSpPr>
          <p:cNvPr id="33" name="Straight Arrow Connector 32">
            <a:extLst>
              <a:ext uri="{FF2B5EF4-FFF2-40B4-BE49-F238E27FC236}">
                <a16:creationId xmlns:a16="http://schemas.microsoft.com/office/drawing/2014/main" id="{8776808F-4367-4F83-AFDD-CBDA643CA3C1}"/>
              </a:ext>
            </a:extLst>
          </p:cNvPr>
          <p:cNvCxnSpPr>
            <a:cxnSpLocks/>
            <a:stCxn id="32" idx="2"/>
          </p:cNvCxnSpPr>
          <p:nvPr/>
        </p:nvCxnSpPr>
        <p:spPr>
          <a:xfrm>
            <a:off x="7661704" y="2163761"/>
            <a:ext cx="178041" cy="930344"/>
          </a:xfrm>
          <a:prstGeom prst="straightConnector1">
            <a:avLst/>
          </a:prstGeom>
          <a:ln w="698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7A37DD2-929E-44AE-9130-C583BDF1C799}"/>
              </a:ext>
            </a:extLst>
          </p:cNvPr>
          <p:cNvSpPr txBox="1"/>
          <p:nvPr/>
        </p:nvSpPr>
        <p:spPr>
          <a:xfrm>
            <a:off x="311006" y="1317245"/>
            <a:ext cx="1695633" cy="830997"/>
          </a:xfrm>
          <a:prstGeom prst="rect">
            <a:avLst/>
          </a:prstGeom>
          <a:noFill/>
        </p:spPr>
        <p:txBody>
          <a:bodyPr wrap="square" rtlCol="0">
            <a:spAutoFit/>
          </a:bodyPr>
          <a:lstStyle/>
          <a:p>
            <a:pPr algn="ctr"/>
            <a:r>
              <a:rPr lang="en-US" sz="2400" dirty="0"/>
              <a:t>Paul writes</a:t>
            </a:r>
          </a:p>
          <a:p>
            <a:pPr algn="ctr"/>
            <a:r>
              <a:rPr lang="en-US" sz="2400" dirty="0"/>
              <a:t>Philemon</a:t>
            </a:r>
          </a:p>
        </p:txBody>
      </p:sp>
      <p:cxnSp>
        <p:nvCxnSpPr>
          <p:cNvPr id="35" name="Straight Arrow Connector 34">
            <a:extLst>
              <a:ext uri="{FF2B5EF4-FFF2-40B4-BE49-F238E27FC236}">
                <a16:creationId xmlns:a16="http://schemas.microsoft.com/office/drawing/2014/main" id="{6E164F1D-258A-4E00-B736-9E8E2DD2477E}"/>
              </a:ext>
            </a:extLst>
          </p:cNvPr>
          <p:cNvCxnSpPr>
            <a:cxnSpLocks/>
          </p:cNvCxnSpPr>
          <p:nvPr/>
        </p:nvCxnSpPr>
        <p:spPr>
          <a:xfrm>
            <a:off x="1152847" y="2148242"/>
            <a:ext cx="1050977" cy="909283"/>
          </a:xfrm>
          <a:prstGeom prst="straightConnector1">
            <a:avLst/>
          </a:prstGeom>
          <a:ln w="5080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22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up)">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up)">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par>
                          <p:cTn id="80" fill="hold">
                            <p:stCondLst>
                              <p:cond delay="500"/>
                            </p:stCondLst>
                            <p:childTnLst>
                              <p:par>
                                <p:cTn id="81" presetID="22" presetClass="entr" presetSubtype="1" fill="hold"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up)">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left)">
                                      <p:cBhvr>
                                        <p:cTn id="88" dur="500"/>
                                        <p:tgtEl>
                                          <p:spTgt spid="26"/>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par>
                          <p:cTn id="98" fill="hold">
                            <p:stCondLst>
                              <p:cond delay="500"/>
                            </p:stCondLst>
                            <p:childTnLst>
                              <p:par>
                                <p:cTn id="99" presetID="22" presetClass="entr" presetSubtype="1" fill="hold"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up)">
                                      <p:cBhvr>
                                        <p:cTn id="101" dur="500"/>
                                        <p:tgtEl>
                                          <p:spTgt spid="2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childTnLst>
                          </p:cTn>
                        </p:par>
                        <p:par>
                          <p:cTn id="107" fill="hold">
                            <p:stCondLst>
                              <p:cond delay="500"/>
                            </p:stCondLst>
                            <p:childTnLst>
                              <p:par>
                                <p:cTn id="108" presetID="22" presetClass="entr" presetSubtype="1" fill="hold" nodeType="after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up)">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8" grpId="0" animBg="1"/>
      <p:bldP spid="19" grpId="0" animBg="1"/>
      <p:bldP spid="20" grpId="0" animBg="1"/>
      <p:bldP spid="21" grpId="0"/>
      <p:bldP spid="24" grpId="0" animBg="1"/>
      <p:bldP spid="17" grpId="0" animBg="1"/>
      <p:bldP spid="14" grpId="0" animBg="1"/>
      <p:bldP spid="25" grpId="0"/>
      <p:bldP spid="26" grpId="0" animBg="1"/>
      <p:bldP spid="16" grpId="0" animBg="1"/>
      <p:bldP spid="15" grpId="0" animBg="1"/>
      <p:bldP spid="27" grpId="0"/>
      <p:bldP spid="28" grpId="0"/>
      <p:bldP spid="30" grpId="0"/>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120378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1077218"/>
          </a:xfrm>
          <a:prstGeom prst="rect">
            <a:avLst/>
          </a:prstGeom>
          <a:noFill/>
        </p:spPr>
        <p:txBody>
          <a:bodyPr wrap="square" rtlCol="0">
            <a:spAutoFit/>
          </a:bodyPr>
          <a:lstStyle/>
          <a:p>
            <a:r>
              <a:rPr lang="en-US" sz="3100" dirty="0"/>
              <a:t>Is. 43:11 ~ </a:t>
            </a:r>
            <a:r>
              <a:rPr lang="en-US" sz="3100" dirty="0">
                <a:solidFill>
                  <a:schemeClr val="accent4">
                    <a:lumMod val="60000"/>
                    <a:lumOff val="40000"/>
                  </a:schemeClr>
                </a:solidFill>
              </a:rPr>
              <a:t>I, even I, am the Lord, and besides Me there is no savior.</a:t>
            </a:r>
          </a:p>
        </p:txBody>
      </p:sp>
      <p:sp>
        <p:nvSpPr>
          <p:cNvPr id="5" name="TextBox 4">
            <a:extLst>
              <a:ext uri="{FF2B5EF4-FFF2-40B4-BE49-F238E27FC236}">
                <a16:creationId xmlns:a16="http://schemas.microsoft.com/office/drawing/2014/main" id="{7F31B853-558F-4536-B71B-56E307C154E8}"/>
              </a:ext>
            </a:extLst>
          </p:cNvPr>
          <p:cNvSpPr txBox="1"/>
          <p:nvPr/>
        </p:nvSpPr>
        <p:spPr>
          <a:xfrm>
            <a:off x="675341" y="2115673"/>
            <a:ext cx="8026050" cy="1015663"/>
          </a:xfrm>
          <a:prstGeom prst="rect">
            <a:avLst/>
          </a:prstGeom>
          <a:noFill/>
        </p:spPr>
        <p:txBody>
          <a:bodyPr wrap="square" rtlCol="0">
            <a:spAutoFit/>
          </a:bodyPr>
          <a:lstStyle/>
          <a:p>
            <a:pPr marL="285750" indent="-285750">
              <a:buFont typeface="Arial" panose="020B0604020202020204" pitchFamily="34" charset="0"/>
              <a:buChar char="•"/>
            </a:pPr>
            <a:r>
              <a:rPr lang="en-US" sz="3000" dirty="0"/>
              <a:t> NWT ~ I – I am Jehovah, and besides me there is no savior.</a:t>
            </a:r>
          </a:p>
        </p:txBody>
      </p:sp>
      <p:sp>
        <p:nvSpPr>
          <p:cNvPr id="7" name="TextBox 6">
            <a:extLst>
              <a:ext uri="{FF2B5EF4-FFF2-40B4-BE49-F238E27FC236}">
                <a16:creationId xmlns:a16="http://schemas.microsoft.com/office/drawing/2014/main" id="{19C4F143-9228-41B3-933C-3287A9829C74}"/>
              </a:ext>
            </a:extLst>
          </p:cNvPr>
          <p:cNvSpPr txBox="1"/>
          <p:nvPr/>
        </p:nvSpPr>
        <p:spPr>
          <a:xfrm>
            <a:off x="478529" y="3063328"/>
            <a:ext cx="8219872" cy="1077218"/>
          </a:xfrm>
          <a:prstGeom prst="rect">
            <a:avLst/>
          </a:prstGeom>
          <a:noFill/>
        </p:spPr>
        <p:txBody>
          <a:bodyPr wrap="square" rtlCol="0">
            <a:spAutoFit/>
          </a:bodyPr>
          <a:lstStyle/>
          <a:p>
            <a:r>
              <a:rPr lang="en-US" sz="3100" dirty="0"/>
              <a:t>Is. 45:21 ~ </a:t>
            </a:r>
            <a:r>
              <a:rPr lang="en-US" sz="3100" dirty="0">
                <a:solidFill>
                  <a:schemeClr val="accent4">
                    <a:lumMod val="60000"/>
                    <a:lumOff val="40000"/>
                  </a:schemeClr>
                </a:solidFill>
              </a:rPr>
              <a:t>And there is no other God besides Me, a just God and a Savior; there is none besides Me.</a:t>
            </a:r>
          </a:p>
        </p:txBody>
      </p:sp>
      <p:sp>
        <p:nvSpPr>
          <p:cNvPr id="8" name="TextBox 7">
            <a:extLst>
              <a:ext uri="{FF2B5EF4-FFF2-40B4-BE49-F238E27FC236}">
                <a16:creationId xmlns:a16="http://schemas.microsoft.com/office/drawing/2014/main" id="{59B2C27D-AE76-47CA-B707-AE2CB878309D}"/>
              </a:ext>
            </a:extLst>
          </p:cNvPr>
          <p:cNvSpPr txBox="1"/>
          <p:nvPr/>
        </p:nvSpPr>
        <p:spPr>
          <a:xfrm>
            <a:off x="672351" y="4037108"/>
            <a:ext cx="8026050" cy="1477328"/>
          </a:xfrm>
          <a:prstGeom prst="rect">
            <a:avLst/>
          </a:prstGeom>
          <a:noFill/>
        </p:spPr>
        <p:txBody>
          <a:bodyPr wrap="square" rtlCol="0">
            <a:spAutoFit/>
          </a:bodyPr>
          <a:lstStyle/>
          <a:p>
            <a:pPr marL="285750" indent="-285750">
              <a:buFont typeface="Arial" panose="020B0604020202020204" pitchFamily="34" charset="0"/>
              <a:buChar char="•"/>
            </a:pPr>
            <a:r>
              <a:rPr lang="en-US" sz="3000" dirty="0"/>
              <a:t> NWT ~ There is no other God but me; A righteous God and a Savior, there is none besides me.</a:t>
            </a:r>
          </a:p>
        </p:txBody>
      </p:sp>
      <p:sp>
        <p:nvSpPr>
          <p:cNvPr id="9" name="TextBox 8">
            <a:extLst>
              <a:ext uri="{FF2B5EF4-FFF2-40B4-BE49-F238E27FC236}">
                <a16:creationId xmlns:a16="http://schemas.microsoft.com/office/drawing/2014/main" id="{1F16E562-4E25-47D9-A356-0A9EF2518C8F}"/>
              </a:ext>
            </a:extLst>
          </p:cNvPr>
          <p:cNvSpPr txBox="1"/>
          <p:nvPr/>
        </p:nvSpPr>
        <p:spPr>
          <a:xfrm>
            <a:off x="645459" y="5420659"/>
            <a:ext cx="8049956" cy="584775"/>
          </a:xfrm>
          <a:prstGeom prst="rect">
            <a:avLst/>
          </a:prstGeom>
          <a:noFill/>
        </p:spPr>
        <p:txBody>
          <a:bodyPr wrap="square" rtlCol="0">
            <a:spAutoFit/>
          </a:bodyPr>
          <a:lstStyle/>
          <a:p>
            <a:pPr marL="285750" indent="-285750">
              <a:buFont typeface="Arial" panose="020B0604020202020204" pitchFamily="34" charset="0"/>
              <a:buChar char="•"/>
            </a:pPr>
            <a:r>
              <a:rPr lang="en-US" sz="3100" dirty="0"/>
              <a:t> At least 10x in Old Testament</a:t>
            </a:r>
          </a:p>
        </p:txBody>
      </p:sp>
    </p:spTree>
    <p:extLst>
      <p:ext uri="{BB962C8B-B14F-4D97-AF65-F5344CB8AC3E}">
        <p14:creationId xmlns:p14="http://schemas.microsoft.com/office/powerpoint/2010/main" val="363585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3"/>
                                        </p:tgtEl>
                                        <p:attrNameLst>
                                          <p:attrName>style.color</p:attrName>
                                        </p:attrNameLst>
                                      </p:cBhvr>
                                      <p:to>
                                        <a:schemeClr val="accent2"/>
                                      </p:to>
                                    </p:animClr>
                                  </p:childTnLst>
                                </p:cTn>
                              </p:par>
                              <p:par>
                                <p:cTn id="20" presetID="3" presetClass="emph" presetSubtype="2" fill="hold" grpId="1" nodeType="withEffect">
                                  <p:stCondLst>
                                    <p:cond delay="0"/>
                                  </p:stCondLst>
                                  <p:childTnLst>
                                    <p:animClr clrSpc="rgb" dir="cw">
                                      <p:cBhvr override="childStyle">
                                        <p:cTn id="21" dur="500" fill="hold"/>
                                        <p:tgtEl>
                                          <p:spTgt spid="5"/>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1162828" y="1147864"/>
            <a:ext cx="3026669" cy="569387"/>
          </a:xfrm>
          <a:prstGeom prst="rect">
            <a:avLst/>
          </a:prstGeom>
          <a:noFill/>
        </p:spPr>
        <p:txBody>
          <a:bodyPr wrap="square" rtlCol="0">
            <a:spAutoFit/>
          </a:bodyPr>
          <a:lstStyle/>
          <a:p>
            <a:pPr algn="ctr"/>
            <a:r>
              <a:rPr lang="en-US" sz="3100" dirty="0"/>
              <a:t>There is one God</a:t>
            </a:r>
            <a:endParaRPr lang="en-US" sz="3100" dirty="0">
              <a:solidFill>
                <a:schemeClr val="accent4">
                  <a:lumMod val="60000"/>
                  <a:lumOff val="40000"/>
                </a:schemeClr>
              </a:solidFill>
            </a:endParaRPr>
          </a:p>
        </p:txBody>
      </p:sp>
      <p:sp>
        <p:nvSpPr>
          <p:cNvPr id="7" name="TextBox 6">
            <a:extLst>
              <a:ext uri="{FF2B5EF4-FFF2-40B4-BE49-F238E27FC236}">
                <a16:creationId xmlns:a16="http://schemas.microsoft.com/office/drawing/2014/main" id="{19C4F143-9228-41B3-933C-3287A9829C74}"/>
              </a:ext>
            </a:extLst>
          </p:cNvPr>
          <p:cNvSpPr txBox="1"/>
          <p:nvPr/>
        </p:nvSpPr>
        <p:spPr>
          <a:xfrm>
            <a:off x="4772165" y="1144787"/>
            <a:ext cx="3639259" cy="569387"/>
          </a:xfrm>
          <a:prstGeom prst="rect">
            <a:avLst/>
          </a:prstGeom>
          <a:noFill/>
        </p:spPr>
        <p:txBody>
          <a:bodyPr wrap="square" rtlCol="0">
            <a:spAutoFit/>
          </a:bodyPr>
          <a:lstStyle/>
          <a:p>
            <a:pPr algn="ctr"/>
            <a:r>
              <a:rPr lang="en-US" sz="3100" dirty="0"/>
              <a:t>There is one Savior</a:t>
            </a:r>
            <a:endParaRPr lang="en-US" sz="3100" dirty="0">
              <a:solidFill>
                <a:schemeClr val="accent4">
                  <a:lumMod val="60000"/>
                  <a:lumOff val="40000"/>
                </a:schemeClr>
              </a:solidFill>
            </a:endParaRPr>
          </a:p>
        </p:txBody>
      </p:sp>
      <p:sp>
        <p:nvSpPr>
          <p:cNvPr id="8" name="TextBox 7">
            <a:extLst>
              <a:ext uri="{FF2B5EF4-FFF2-40B4-BE49-F238E27FC236}">
                <a16:creationId xmlns:a16="http://schemas.microsoft.com/office/drawing/2014/main" id="{59B2C27D-AE76-47CA-B707-AE2CB878309D}"/>
              </a:ext>
            </a:extLst>
          </p:cNvPr>
          <p:cNvSpPr txBox="1"/>
          <p:nvPr/>
        </p:nvSpPr>
        <p:spPr>
          <a:xfrm>
            <a:off x="544036" y="2498493"/>
            <a:ext cx="8252802" cy="1523494"/>
          </a:xfrm>
          <a:prstGeom prst="rect">
            <a:avLst/>
          </a:prstGeom>
          <a:noFill/>
        </p:spPr>
        <p:txBody>
          <a:bodyPr wrap="square" rtlCol="0">
            <a:spAutoFit/>
          </a:bodyPr>
          <a:lstStyle/>
          <a:p>
            <a:r>
              <a:rPr lang="en-US" sz="3100" dirty="0"/>
              <a:t>Act 4:12 ~ </a:t>
            </a:r>
            <a:r>
              <a:rPr lang="en-US" sz="3100" dirty="0">
                <a:solidFill>
                  <a:schemeClr val="accent4">
                    <a:lumMod val="60000"/>
                    <a:lumOff val="40000"/>
                  </a:schemeClr>
                </a:solidFill>
              </a:rPr>
              <a:t>Nor is there salvation in any other, for there is no other name </a:t>
            </a:r>
            <a:r>
              <a:rPr lang="en-US" sz="3100" dirty="0">
                <a:solidFill>
                  <a:schemeClr val="bg1"/>
                </a:solidFill>
              </a:rPr>
              <a:t>(i.e. Jesus) </a:t>
            </a:r>
            <a:r>
              <a:rPr lang="en-US" sz="3100" dirty="0">
                <a:solidFill>
                  <a:schemeClr val="accent4">
                    <a:lumMod val="60000"/>
                    <a:lumOff val="40000"/>
                  </a:schemeClr>
                </a:solidFill>
              </a:rPr>
              <a:t>under heaven given among men by which we must be saved.</a:t>
            </a:r>
          </a:p>
        </p:txBody>
      </p:sp>
      <p:sp>
        <p:nvSpPr>
          <p:cNvPr id="9" name="TextBox 8">
            <a:extLst>
              <a:ext uri="{FF2B5EF4-FFF2-40B4-BE49-F238E27FC236}">
                <a16:creationId xmlns:a16="http://schemas.microsoft.com/office/drawing/2014/main" id="{1F16E562-4E25-47D9-A356-0A9EF2518C8F}"/>
              </a:ext>
            </a:extLst>
          </p:cNvPr>
          <p:cNvSpPr txBox="1"/>
          <p:nvPr/>
        </p:nvSpPr>
        <p:spPr>
          <a:xfrm>
            <a:off x="645459" y="3962418"/>
            <a:ext cx="8049956" cy="2000548"/>
          </a:xfrm>
          <a:prstGeom prst="rect">
            <a:avLst/>
          </a:prstGeom>
          <a:noFill/>
        </p:spPr>
        <p:txBody>
          <a:bodyPr wrap="square" rtlCol="0">
            <a:spAutoFit/>
          </a:bodyPr>
          <a:lstStyle/>
          <a:p>
            <a:pPr marL="285750" indent="-285750">
              <a:buFont typeface="Arial" panose="020B0604020202020204" pitchFamily="34" charset="0"/>
              <a:buChar char="•"/>
            </a:pPr>
            <a:r>
              <a:rPr lang="en-US" sz="3000" dirty="0"/>
              <a:t> NWT ~ Furthermore, there is no salvation in anyone else, for there is no other name </a:t>
            </a:r>
            <a:r>
              <a:rPr lang="en-US" sz="3000" dirty="0">
                <a:solidFill>
                  <a:schemeClr val="accent4">
                    <a:lumMod val="60000"/>
                    <a:lumOff val="40000"/>
                  </a:schemeClr>
                </a:solidFill>
              </a:rPr>
              <a:t>(i.e. Jesus)</a:t>
            </a:r>
            <a:r>
              <a:rPr lang="en-US" sz="3000" dirty="0"/>
              <a:t> under heaven that has been given among men by which we must get saved.”</a:t>
            </a:r>
          </a:p>
        </p:txBody>
      </p:sp>
      <p:sp>
        <p:nvSpPr>
          <p:cNvPr id="4" name="TextBox 3">
            <a:extLst>
              <a:ext uri="{FF2B5EF4-FFF2-40B4-BE49-F238E27FC236}">
                <a16:creationId xmlns:a16="http://schemas.microsoft.com/office/drawing/2014/main" id="{979579C6-4577-4821-8224-0A3E8F93F313}"/>
              </a:ext>
            </a:extLst>
          </p:cNvPr>
          <p:cNvSpPr txBox="1"/>
          <p:nvPr/>
        </p:nvSpPr>
        <p:spPr>
          <a:xfrm>
            <a:off x="3666596" y="1879178"/>
            <a:ext cx="1690434" cy="584775"/>
          </a:xfrm>
          <a:prstGeom prst="rect">
            <a:avLst/>
          </a:prstGeom>
          <a:noFill/>
        </p:spPr>
        <p:txBody>
          <a:bodyPr wrap="square" rtlCol="0">
            <a:spAutoFit/>
          </a:bodyPr>
          <a:lstStyle/>
          <a:p>
            <a:pPr algn="ctr"/>
            <a:r>
              <a:rPr lang="en-US" sz="3200" dirty="0">
                <a:solidFill>
                  <a:schemeClr val="accent4">
                    <a:lumMod val="60000"/>
                    <a:lumOff val="40000"/>
                  </a:schemeClr>
                </a:solidFill>
              </a:rPr>
              <a:t>YAHWEH</a:t>
            </a:r>
          </a:p>
        </p:txBody>
      </p:sp>
      <p:sp>
        <p:nvSpPr>
          <p:cNvPr id="10" name="TextBox 9">
            <a:extLst>
              <a:ext uri="{FF2B5EF4-FFF2-40B4-BE49-F238E27FC236}">
                <a16:creationId xmlns:a16="http://schemas.microsoft.com/office/drawing/2014/main" id="{37CCE24E-8976-4A91-9394-EAA13851AE99}"/>
              </a:ext>
            </a:extLst>
          </p:cNvPr>
          <p:cNvSpPr txBox="1"/>
          <p:nvPr/>
        </p:nvSpPr>
        <p:spPr>
          <a:xfrm>
            <a:off x="3942013" y="1896531"/>
            <a:ext cx="1183135" cy="584775"/>
          </a:xfrm>
          <a:prstGeom prst="rect">
            <a:avLst/>
          </a:prstGeom>
          <a:noFill/>
        </p:spPr>
        <p:txBody>
          <a:bodyPr wrap="square" rtlCol="0">
            <a:spAutoFit/>
          </a:bodyPr>
          <a:lstStyle/>
          <a:p>
            <a:pPr algn="ctr"/>
            <a:r>
              <a:rPr lang="en-US" sz="3200" dirty="0">
                <a:solidFill>
                  <a:schemeClr val="accent4">
                    <a:lumMod val="60000"/>
                    <a:lumOff val="40000"/>
                  </a:schemeClr>
                </a:solidFill>
              </a:rPr>
              <a:t>JESUS</a:t>
            </a:r>
          </a:p>
        </p:txBody>
      </p:sp>
      <p:cxnSp>
        <p:nvCxnSpPr>
          <p:cNvPr id="11" name="Straight Arrow Connector 10">
            <a:extLst>
              <a:ext uri="{FF2B5EF4-FFF2-40B4-BE49-F238E27FC236}">
                <a16:creationId xmlns:a16="http://schemas.microsoft.com/office/drawing/2014/main" id="{5A7B6484-549E-4170-B7BA-4E84691346DC}"/>
              </a:ext>
            </a:extLst>
          </p:cNvPr>
          <p:cNvCxnSpPr>
            <a:cxnSpLocks/>
            <a:stCxn id="3" idx="2"/>
          </p:cNvCxnSpPr>
          <p:nvPr/>
        </p:nvCxnSpPr>
        <p:spPr>
          <a:xfrm>
            <a:off x="2676163" y="1717251"/>
            <a:ext cx="1059585" cy="308773"/>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505EFD-1322-482D-B90C-3CCF78DCF020}"/>
              </a:ext>
            </a:extLst>
          </p:cNvPr>
          <p:cNvCxnSpPr>
            <a:cxnSpLocks/>
          </p:cNvCxnSpPr>
          <p:nvPr/>
        </p:nvCxnSpPr>
        <p:spPr>
          <a:xfrm flipH="1">
            <a:off x="5284435" y="1685237"/>
            <a:ext cx="1059585" cy="308773"/>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96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grpId="1" nodeType="clickEffect">
                                  <p:stCondLst>
                                    <p:cond delay="0"/>
                                  </p:stCondLst>
                                  <p:childTnLst>
                                    <p:animEffect transition="out" filter="fade">
                                      <p:cBhvr>
                                        <p:cTn id="38" dur="500"/>
                                        <p:tgtEl>
                                          <p:spTgt spid="4"/>
                                        </p:tgtEl>
                                      </p:cBhvr>
                                    </p:animEffect>
                                    <p:anim calcmode="lin" valueType="num">
                                      <p:cBhvr>
                                        <p:cTn id="39" dur="5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strVal val="ppt_h"/>
                                          </p:val>
                                        </p:tav>
                                      </p:tavLst>
                                    </p:anim>
                                    <p:set>
                                      <p:cBhvr>
                                        <p:cTn id="41" dur="1" fill="hold">
                                          <p:stCondLst>
                                            <p:cond delay="499"/>
                                          </p:stCondLst>
                                        </p:cTn>
                                        <p:tgtEl>
                                          <p:spTgt spid="4"/>
                                        </p:tgtEl>
                                        <p:attrNameLst>
                                          <p:attrName>style.visibility</p:attrName>
                                        </p:attrNameLst>
                                      </p:cBhvr>
                                      <p:to>
                                        <p:strVal val="hidden"/>
                                      </p:to>
                                    </p:set>
                                  </p:childTnLst>
                                </p:cTn>
                              </p:par>
                              <p:par>
                                <p:cTn id="42" presetID="45" presetClass="entr" presetSubtype="0" fill="hold" grpId="0" nodeType="withEffect">
                                  <p:stCondLst>
                                    <p:cond delay="25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anim calcmode="lin" valueType="num">
                                      <p:cBhvr>
                                        <p:cTn id="45" dur="500" fill="hold"/>
                                        <p:tgtEl>
                                          <p:spTgt spid="10"/>
                                        </p:tgtEl>
                                        <p:attrNameLst>
                                          <p:attrName>ppt_w</p:attrName>
                                        </p:attrNameLst>
                                      </p:cBhvr>
                                      <p:tavLst>
                                        <p:tav tm="0" fmla="#ppt_w*sin(2.5*pi*$)">
                                          <p:val>
                                            <p:fltVal val="0"/>
                                          </p:val>
                                        </p:tav>
                                        <p:tav tm="100000">
                                          <p:val>
                                            <p:fltVal val="1"/>
                                          </p:val>
                                        </p:tav>
                                      </p:tavLst>
                                    </p:anim>
                                    <p:anim calcmode="lin" valueType="num">
                                      <p:cBhvr>
                                        <p:cTn id="46"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4" grpId="0"/>
      <p:bldP spid="4" grpId="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168457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212210-C1EE-4636-9E27-40CBE95FC59E}"/>
              </a:ext>
            </a:extLst>
          </p:cNvPr>
          <p:cNvSpPr/>
          <p:nvPr/>
        </p:nvSpPr>
        <p:spPr>
          <a:xfrm>
            <a:off x="4157263" y="3694515"/>
            <a:ext cx="1392221" cy="661987"/>
          </a:xfrm>
          <a:prstGeom prst="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584775"/>
          </a:xfrm>
          <a:prstGeom prst="rect">
            <a:avLst/>
          </a:prstGeom>
          <a:noFill/>
        </p:spPr>
        <p:txBody>
          <a:bodyPr wrap="square" rtlCol="0">
            <a:spAutoFit/>
          </a:bodyPr>
          <a:lstStyle/>
          <a:p>
            <a:r>
              <a:rPr lang="en-US" sz="3200" dirty="0">
                <a:solidFill>
                  <a:schemeClr val="accent4">
                    <a:lumMod val="60000"/>
                    <a:lumOff val="40000"/>
                  </a:schemeClr>
                </a:solidFill>
              </a:rPr>
              <a:t>Timothy</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timotheos</a:t>
            </a:r>
            <a:r>
              <a:rPr lang="en-US" sz="3200" dirty="0"/>
              <a:t> – </a:t>
            </a:r>
            <a:r>
              <a:rPr lang="en-US" sz="3200" i="1" dirty="0"/>
              <a:t>honored of God</a:t>
            </a:r>
            <a:endParaRPr lang="en-US" sz="4800" dirty="0">
              <a:solidFill>
                <a:schemeClr val="bg1"/>
              </a:solidFill>
            </a:endParaRPr>
          </a:p>
        </p:txBody>
      </p:sp>
      <p:sp>
        <p:nvSpPr>
          <p:cNvPr id="5" name="TextBox 4">
            <a:extLst>
              <a:ext uri="{FF2B5EF4-FFF2-40B4-BE49-F238E27FC236}">
                <a16:creationId xmlns:a16="http://schemas.microsoft.com/office/drawing/2014/main" id="{B2FC6350-36E5-4D02-BD76-8FC82005ECD2}"/>
              </a:ext>
            </a:extLst>
          </p:cNvPr>
          <p:cNvSpPr txBox="1"/>
          <p:nvPr/>
        </p:nvSpPr>
        <p:spPr>
          <a:xfrm>
            <a:off x="478465" y="1698704"/>
            <a:ext cx="2790594" cy="553998"/>
          </a:xfrm>
          <a:prstGeom prst="rect">
            <a:avLst/>
          </a:prstGeom>
          <a:noFill/>
        </p:spPr>
        <p:txBody>
          <a:bodyPr wrap="square" rtlCol="0">
            <a:spAutoFit/>
          </a:bodyPr>
          <a:lstStyle/>
          <a:p>
            <a:r>
              <a:rPr lang="en-US" sz="3000" dirty="0">
                <a:solidFill>
                  <a:schemeClr val="bg1"/>
                </a:solidFill>
              </a:rPr>
              <a:t>Romans</a:t>
            </a:r>
          </a:p>
        </p:txBody>
      </p:sp>
      <p:sp>
        <p:nvSpPr>
          <p:cNvPr id="6" name="TextBox 5">
            <a:extLst>
              <a:ext uri="{FF2B5EF4-FFF2-40B4-BE49-F238E27FC236}">
                <a16:creationId xmlns:a16="http://schemas.microsoft.com/office/drawing/2014/main" id="{ED471F75-26FA-49AA-8324-B82F2FE7D684}"/>
              </a:ext>
            </a:extLst>
          </p:cNvPr>
          <p:cNvSpPr txBox="1"/>
          <p:nvPr/>
        </p:nvSpPr>
        <p:spPr>
          <a:xfrm>
            <a:off x="475410" y="2249544"/>
            <a:ext cx="2955083" cy="553998"/>
          </a:xfrm>
          <a:prstGeom prst="rect">
            <a:avLst/>
          </a:prstGeom>
          <a:noFill/>
        </p:spPr>
        <p:txBody>
          <a:bodyPr wrap="square" rtlCol="0">
            <a:spAutoFit/>
          </a:bodyPr>
          <a:lstStyle/>
          <a:p>
            <a:r>
              <a:rPr lang="en-US" sz="3000" dirty="0">
                <a:solidFill>
                  <a:schemeClr val="bg1"/>
                </a:solidFill>
              </a:rPr>
              <a:t>1&amp;2 Corinthians</a:t>
            </a:r>
          </a:p>
        </p:txBody>
      </p:sp>
      <p:sp>
        <p:nvSpPr>
          <p:cNvPr id="7" name="TextBox 6">
            <a:extLst>
              <a:ext uri="{FF2B5EF4-FFF2-40B4-BE49-F238E27FC236}">
                <a16:creationId xmlns:a16="http://schemas.microsoft.com/office/drawing/2014/main" id="{0DA7B60B-5A31-482E-8D84-913B667BBAA0}"/>
              </a:ext>
            </a:extLst>
          </p:cNvPr>
          <p:cNvSpPr txBox="1"/>
          <p:nvPr/>
        </p:nvSpPr>
        <p:spPr>
          <a:xfrm>
            <a:off x="472355" y="2800384"/>
            <a:ext cx="2955083" cy="553998"/>
          </a:xfrm>
          <a:prstGeom prst="rect">
            <a:avLst/>
          </a:prstGeom>
          <a:noFill/>
        </p:spPr>
        <p:txBody>
          <a:bodyPr wrap="square" rtlCol="0">
            <a:spAutoFit/>
          </a:bodyPr>
          <a:lstStyle/>
          <a:p>
            <a:r>
              <a:rPr lang="en-US" sz="3000" dirty="0">
                <a:solidFill>
                  <a:schemeClr val="bg1"/>
                </a:solidFill>
              </a:rPr>
              <a:t>Galatians</a:t>
            </a:r>
          </a:p>
        </p:txBody>
      </p:sp>
      <p:sp>
        <p:nvSpPr>
          <p:cNvPr id="8" name="TextBox 7">
            <a:extLst>
              <a:ext uri="{FF2B5EF4-FFF2-40B4-BE49-F238E27FC236}">
                <a16:creationId xmlns:a16="http://schemas.microsoft.com/office/drawing/2014/main" id="{2F7D5440-9604-45E9-BDFD-DC395A533772}"/>
              </a:ext>
            </a:extLst>
          </p:cNvPr>
          <p:cNvSpPr txBox="1"/>
          <p:nvPr/>
        </p:nvSpPr>
        <p:spPr>
          <a:xfrm>
            <a:off x="469300" y="3351224"/>
            <a:ext cx="2955083" cy="553998"/>
          </a:xfrm>
          <a:prstGeom prst="rect">
            <a:avLst/>
          </a:prstGeom>
          <a:noFill/>
        </p:spPr>
        <p:txBody>
          <a:bodyPr wrap="square" rtlCol="0">
            <a:spAutoFit/>
          </a:bodyPr>
          <a:lstStyle/>
          <a:p>
            <a:r>
              <a:rPr lang="en-US" sz="3000" dirty="0">
                <a:solidFill>
                  <a:schemeClr val="bg1"/>
                </a:solidFill>
              </a:rPr>
              <a:t>Ephesians</a:t>
            </a:r>
          </a:p>
        </p:txBody>
      </p:sp>
      <p:sp>
        <p:nvSpPr>
          <p:cNvPr id="9" name="TextBox 8">
            <a:extLst>
              <a:ext uri="{FF2B5EF4-FFF2-40B4-BE49-F238E27FC236}">
                <a16:creationId xmlns:a16="http://schemas.microsoft.com/office/drawing/2014/main" id="{25BB6E0E-1B71-4760-990E-70095888545B}"/>
              </a:ext>
            </a:extLst>
          </p:cNvPr>
          <p:cNvSpPr txBox="1"/>
          <p:nvPr/>
        </p:nvSpPr>
        <p:spPr>
          <a:xfrm>
            <a:off x="466245" y="3902064"/>
            <a:ext cx="2955083" cy="553998"/>
          </a:xfrm>
          <a:prstGeom prst="rect">
            <a:avLst/>
          </a:prstGeom>
          <a:noFill/>
        </p:spPr>
        <p:txBody>
          <a:bodyPr wrap="square" rtlCol="0">
            <a:spAutoFit/>
          </a:bodyPr>
          <a:lstStyle/>
          <a:p>
            <a:r>
              <a:rPr lang="en-US" sz="3000" dirty="0">
                <a:solidFill>
                  <a:schemeClr val="bg1"/>
                </a:solidFill>
              </a:rPr>
              <a:t>Philippians</a:t>
            </a:r>
          </a:p>
        </p:txBody>
      </p:sp>
      <p:sp>
        <p:nvSpPr>
          <p:cNvPr id="10" name="TextBox 9">
            <a:extLst>
              <a:ext uri="{FF2B5EF4-FFF2-40B4-BE49-F238E27FC236}">
                <a16:creationId xmlns:a16="http://schemas.microsoft.com/office/drawing/2014/main" id="{98BE2EC5-7C6F-4FAE-AB1A-AAD611FEBEA1}"/>
              </a:ext>
            </a:extLst>
          </p:cNvPr>
          <p:cNvSpPr txBox="1"/>
          <p:nvPr/>
        </p:nvSpPr>
        <p:spPr>
          <a:xfrm>
            <a:off x="463259" y="4436954"/>
            <a:ext cx="2955083" cy="553998"/>
          </a:xfrm>
          <a:prstGeom prst="rect">
            <a:avLst/>
          </a:prstGeom>
          <a:noFill/>
        </p:spPr>
        <p:txBody>
          <a:bodyPr wrap="square" rtlCol="0">
            <a:spAutoFit/>
          </a:bodyPr>
          <a:lstStyle/>
          <a:p>
            <a:r>
              <a:rPr lang="en-US" sz="3000" dirty="0">
                <a:solidFill>
                  <a:schemeClr val="bg1"/>
                </a:solidFill>
              </a:rPr>
              <a:t>Colossians</a:t>
            </a:r>
          </a:p>
        </p:txBody>
      </p:sp>
      <p:sp>
        <p:nvSpPr>
          <p:cNvPr id="11" name="TextBox 10">
            <a:extLst>
              <a:ext uri="{FF2B5EF4-FFF2-40B4-BE49-F238E27FC236}">
                <a16:creationId xmlns:a16="http://schemas.microsoft.com/office/drawing/2014/main" id="{22AF986E-FA97-4123-AD86-54813ECDC622}"/>
              </a:ext>
            </a:extLst>
          </p:cNvPr>
          <p:cNvSpPr txBox="1"/>
          <p:nvPr/>
        </p:nvSpPr>
        <p:spPr>
          <a:xfrm>
            <a:off x="460273" y="4971844"/>
            <a:ext cx="3717280" cy="553998"/>
          </a:xfrm>
          <a:prstGeom prst="rect">
            <a:avLst/>
          </a:prstGeom>
          <a:noFill/>
        </p:spPr>
        <p:txBody>
          <a:bodyPr wrap="square" rtlCol="0">
            <a:spAutoFit/>
          </a:bodyPr>
          <a:lstStyle/>
          <a:p>
            <a:r>
              <a:rPr lang="en-US" sz="3000" dirty="0">
                <a:solidFill>
                  <a:schemeClr val="bg1"/>
                </a:solidFill>
              </a:rPr>
              <a:t>1&amp;2 Thessalonians</a:t>
            </a:r>
          </a:p>
        </p:txBody>
      </p:sp>
      <p:sp>
        <p:nvSpPr>
          <p:cNvPr id="12" name="TextBox 11">
            <a:extLst>
              <a:ext uri="{FF2B5EF4-FFF2-40B4-BE49-F238E27FC236}">
                <a16:creationId xmlns:a16="http://schemas.microsoft.com/office/drawing/2014/main" id="{C43AA3AC-8ACE-4AF1-B73A-2C9A586F4E7B}"/>
              </a:ext>
            </a:extLst>
          </p:cNvPr>
          <p:cNvSpPr txBox="1"/>
          <p:nvPr/>
        </p:nvSpPr>
        <p:spPr>
          <a:xfrm>
            <a:off x="457287" y="5506734"/>
            <a:ext cx="3717280" cy="553998"/>
          </a:xfrm>
          <a:prstGeom prst="rect">
            <a:avLst/>
          </a:prstGeom>
          <a:noFill/>
        </p:spPr>
        <p:txBody>
          <a:bodyPr wrap="square" rtlCol="0">
            <a:spAutoFit/>
          </a:bodyPr>
          <a:lstStyle/>
          <a:p>
            <a:r>
              <a:rPr lang="en-US" sz="3000" dirty="0">
                <a:solidFill>
                  <a:schemeClr val="bg1"/>
                </a:solidFill>
              </a:rPr>
              <a:t>Philemon</a:t>
            </a:r>
          </a:p>
        </p:txBody>
      </p:sp>
      <p:sp>
        <p:nvSpPr>
          <p:cNvPr id="13" name="Right Brace 12">
            <a:extLst>
              <a:ext uri="{FF2B5EF4-FFF2-40B4-BE49-F238E27FC236}">
                <a16:creationId xmlns:a16="http://schemas.microsoft.com/office/drawing/2014/main" id="{7AEB3BA0-25AB-43EE-95A0-EE560E7E1820}"/>
              </a:ext>
            </a:extLst>
          </p:cNvPr>
          <p:cNvSpPr/>
          <p:nvPr/>
        </p:nvSpPr>
        <p:spPr>
          <a:xfrm>
            <a:off x="3424529" y="2020047"/>
            <a:ext cx="442259" cy="3950447"/>
          </a:xfrm>
          <a:prstGeom prst="rightBrace">
            <a:avLst/>
          </a:prstGeom>
          <a:ln w="57150">
            <a:solidFill>
              <a:schemeClr val="accent4">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E9D86EC5-0DEC-413F-97E3-8D4300040CB4}"/>
              </a:ext>
            </a:extLst>
          </p:cNvPr>
          <p:cNvSpPr txBox="1"/>
          <p:nvPr/>
        </p:nvSpPr>
        <p:spPr>
          <a:xfrm>
            <a:off x="4287516" y="3285879"/>
            <a:ext cx="1117517" cy="553998"/>
          </a:xfrm>
          <a:prstGeom prst="rect">
            <a:avLst/>
          </a:prstGeom>
          <a:noFill/>
        </p:spPr>
        <p:txBody>
          <a:bodyPr wrap="square" rtlCol="0">
            <a:spAutoFit/>
          </a:bodyPr>
          <a:lstStyle/>
          <a:p>
            <a:pPr algn="ctr"/>
            <a:r>
              <a:rPr lang="en-US" sz="3000" dirty="0">
                <a:solidFill>
                  <a:schemeClr val="accent4">
                    <a:lumMod val="60000"/>
                    <a:lumOff val="40000"/>
                  </a:schemeClr>
                </a:solidFill>
              </a:rPr>
              <a:t>Grace</a:t>
            </a:r>
          </a:p>
        </p:txBody>
      </p:sp>
      <p:sp>
        <p:nvSpPr>
          <p:cNvPr id="15" name="TextBox 14">
            <a:extLst>
              <a:ext uri="{FF2B5EF4-FFF2-40B4-BE49-F238E27FC236}">
                <a16:creationId xmlns:a16="http://schemas.microsoft.com/office/drawing/2014/main" id="{79B9ED01-3560-4ACA-A238-E170368641A5}"/>
              </a:ext>
            </a:extLst>
          </p:cNvPr>
          <p:cNvSpPr txBox="1"/>
          <p:nvPr/>
        </p:nvSpPr>
        <p:spPr>
          <a:xfrm>
            <a:off x="4149523" y="3736558"/>
            <a:ext cx="1365550" cy="553998"/>
          </a:xfrm>
          <a:prstGeom prst="rect">
            <a:avLst/>
          </a:prstGeom>
          <a:noFill/>
        </p:spPr>
        <p:txBody>
          <a:bodyPr wrap="square" rtlCol="0">
            <a:spAutoFit/>
          </a:bodyPr>
          <a:lstStyle/>
          <a:p>
            <a:pPr algn="ctr"/>
            <a:r>
              <a:rPr lang="en-US" sz="3000" dirty="0">
                <a:solidFill>
                  <a:schemeClr val="accent4">
                    <a:lumMod val="60000"/>
                    <a:lumOff val="40000"/>
                  </a:schemeClr>
                </a:solidFill>
              </a:rPr>
              <a:t>to you</a:t>
            </a:r>
          </a:p>
        </p:txBody>
      </p:sp>
      <p:sp>
        <p:nvSpPr>
          <p:cNvPr id="16" name="TextBox 15">
            <a:extLst>
              <a:ext uri="{FF2B5EF4-FFF2-40B4-BE49-F238E27FC236}">
                <a16:creationId xmlns:a16="http://schemas.microsoft.com/office/drawing/2014/main" id="{71E74354-B8D3-4A41-879F-702231FEFED0}"/>
              </a:ext>
            </a:extLst>
          </p:cNvPr>
          <p:cNvSpPr txBox="1"/>
          <p:nvPr/>
        </p:nvSpPr>
        <p:spPr>
          <a:xfrm>
            <a:off x="3941356" y="4207196"/>
            <a:ext cx="1804822" cy="553998"/>
          </a:xfrm>
          <a:prstGeom prst="rect">
            <a:avLst/>
          </a:prstGeom>
          <a:noFill/>
        </p:spPr>
        <p:txBody>
          <a:bodyPr wrap="square" rtlCol="0">
            <a:spAutoFit/>
          </a:bodyPr>
          <a:lstStyle/>
          <a:p>
            <a:r>
              <a:rPr lang="en-US" sz="3000" dirty="0">
                <a:solidFill>
                  <a:schemeClr val="accent4">
                    <a:lumMod val="60000"/>
                    <a:lumOff val="40000"/>
                  </a:schemeClr>
                </a:solidFill>
              </a:rPr>
              <a:t>and peace</a:t>
            </a:r>
          </a:p>
        </p:txBody>
      </p:sp>
      <p:sp>
        <p:nvSpPr>
          <p:cNvPr id="17" name="Right Brace 16">
            <a:extLst>
              <a:ext uri="{FF2B5EF4-FFF2-40B4-BE49-F238E27FC236}">
                <a16:creationId xmlns:a16="http://schemas.microsoft.com/office/drawing/2014/main" id="{E21D6C36-35A1-48A8-900A-214D259A3336}"/>
              </a:ext>
            </a:extLst>
          </p:cNvPr>
          <p:cNvSpPr/>
          <p:nvPr/>
        </p:nvSpPr>
        <p:spPr>
          <a:xfrm flipH="1">
            <a:off x="5716028" y="3247821"/>
            <a:ext cx="442259" cy="1675375"/>
          </a:xfrm>
          <a:prstGeom prst="rightBrace">
            <a:avLst/>
          </a:prstGeom>
          <a:ln w="57150">
            <a:solidFill>
              <a:schemeClr val="accent4">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A30AFAD3-B2F6-4365-8285-72A33C6D6F68}"/>
              </a:ext>
            </a:extLst>
          </p:cNvPr>
          <p:cNvSpPr txBox="1"/>
          <p:nvPr/>
        </p:nvSpPr>
        <p:spPr>
          <a:xfrm>
            <a:off x="6128898" y="3592651"/>
            <a:ext cx="2220197" cy="553998"/>
          </a:xfrm>
          <a:prstGeom prst="rect">
            <a:avLst/>
          </a:prstGeom>
          <a:noFill/>
        </p:spPr>
        <p:txBody>
          <a:bodyPr wrap="square" rtlCol="0">
            <a:spAutoFit/>
          </a:bodyPr>
          <a:lstStyle/>
          <a:p>
            <a:r>
              <a:rPr lang="en-US" sz="3000" dirty="0">
                <a:solidFill>
                  <a:schemeClr val="bg1"/>
                </a:solidFill>
              </a:rPr>
              <a:t>1&amp;2 Timothy</a:t>
            </a:r>
          </a:p>
        </p:txBody>
      </p:sp>
      <p:sp>
        <p:nvSpPr>
          <p:cNvPr id="19" name="TextBox 18">
            <a:extLst>
              <a:ext uri="{FF2B5EF4-FFF2-40B4-BE49-F238E27FC236}">
                <a16:creationId xmlns:a16="http://schemas.microsoft.com/office/drawing/2014/main" id="{85B49314-392A-40F0-B6EF-CBE39F2A78D8}"/>
              </a:ext>
            </a:extLst>
          </p:cNvPr>
          <p:cNvSpPr txBox="1"/>
          <p:nvPr/>
        </p:nvSpPr>
        <p:spPr>
          <a:xfrm>
            <a:off x="6161273" y="4052937"/>
            <a:ext cx="1006974" cy="553998"/>
          </a:xfrm>
          <a:prstGeom prst="rect">
            <a:avLst/>
          </a:prstGeom>
          <a:noFill/>
        </p:spPr>
        <p:txBody>
          <a:bodyPr wrap="square" rtlCol="0">
            <a:spAutoFit/>
          </a:bodyPr>
          <a:lstStyle/>
          <a:p>
            <a:r>
              <a:rPr lang="en-US" sz="3000" dirty="0">
                <a:solidFill>
                  <a:schemeClr val="bg1"/>
                </a:solidFill>
              </a:rPr>
              <a:t>Titus</a:t>
            </a:r>
          </a:p>
        </p:txBody>
      </p:sp>
      <p:sp>
        <p:nvSpPr>
          <p:cNvPr id="21" name="TextBox 20">
            <a:extLst>
              <a:ext uri="{FF2B5EF4-FFF2-40B4-BE49-F238E27FC236}">
                <a16:creationId xmlns:a16="http://schemas.microsoft.com/office/drawing/2014/main" id="{1881DB4C-B3A3-4C86-8E92-5338BA8A4420}"/>
              </a:ext>
            </a:extLst>
          </p:cNvPr>
          <p:cNvSpPr txBox="1"/>
          <p:nvPr/>
        </p:nvSpPr>
        <p:spPr>
          <a:xfrm>
            <a:off x="4219079" y="3723345"/>
            <a:ext cx="1225827" cy="553998"/>
          </a:xfrm>
          <a:prstGeom prst="rect">
            <a:avLst/>
          </a:prstGeom>
          <a:noFill/>
        </p:spPr>
        <p:txBody>
          <a:bodyPr wrap="square" rtlCol="0">
            <a:spAutoFit/>
          </a:bodyPr>
          <a:lstStyle/>
          <a:p>
            <a:pPr algn="ctr"/>
            <a:r>
              <a:rPr lang="en-US" sz="3000" dirty="0">
                <a:solidFill>
                  <a:schemeClr val="accent4">
                    <a:lumMod val="60000"/>
                    <a:lumOff val="40000"/>
                  </a:schemeClr>
                </a:solidFill>
                <a:effectLst>
                  <a:outerShdw blurRad="38100" dist="38100" dir="2700000" algn="tl">
                    <a:srgbClr val="000000">
                      <a:alpha val="43137"/>
                    </a:srgbClr>
                  </a:outerShdw>
                </a:effectLst>
              </a:rPr>
              <a:t>mercy</a:t>
            </a:r>
          </a:p>
        </p:txBody>
      </p:sp>
    </p:spTree>
    <p:extLst>
      <p:ext uri="{BB962C8B-B14F-4D97-AF65-F5344CB8AC3E}">
        <p14:creationId xmlns:p14="http://schemas.microsoft.com/office/powerpoint/2010/main" val="243092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4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6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7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13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18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23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28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1000"/>
                            </p:stCondLst>
                            <p:childTnLst>
                              <p:par>
                                <p:cTn id="60" presetID="22" presetClass="entr" presetSubtype="2"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right)">
                                      <p:cBhvr>
                                        <p:cTn id="62" dur="500"/>
                                        <p:tgtEl>
                                          <p:spTgt spid="17"/>
                                        </p:tgtEl>
                                      </p:cBhvr>
                                    </p:animEffect>
                                  </p:childTnLst>
                                </p:cTn>
                              </p:par>
                            </p:childTnLst>
                          </p:cTn>
                        </p:par>
                        <p:par>
                          <p:cTn id="63" fill="hold">
                            <p:stCondLst>
                              <p:cond delay="1500"/>
                            </p:stCondLst>
                            <p:childTnLst>
                              <p:par>
                                <p:cTn id="64" presetID="45" presetClass="exit" presetSubtype="0" fill="hold" grpId="1" nodeType="afterEffect">
                                  <p:stCondLst>
                                    <p:cond delay="0"/>
                                  </p:stCondLst>
                                  <p:childTnLst>
                                    <p:animEffect transition="out" filter="fade">
                                      <p:cBhvr>
                                        <p:cTn id="65" dur="500"/>
                                        <p:tgtEl>
                                          <p:spTgt spid="15"/>
                                        </p:tgtEl>
                                      </p:cBhvr>
                                    </p:animEffect>
                                    <p:anim calcmode="lin" valueType="num">
                                      <p:cBhvr>
                                        <p:cTn id="66" dur="5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7" dur="500"/>
                                        <p:tgtEl>
                                          <p:spTgt spid="15"/>
                                        </p:tgtEl>
                                        <p:attrNameLst>
                                          <p:attrName>ppt_h</p:attrName>
                                        </p:attrNameLst>
                                      </p:cBhvr>
                                      <p:tavLst>
                                        <p:tav tm="0">
                                          <p:val>
                                            <p:strVal val="ppt_h"/>
                                          </p:val>
                                        </p:tav>
                                        <p:tav tm="100000">
                                          <p:val>
                                            <p:strVal val="ppt_h"/>
                                          </p:val>
                                        </p:tav>
                                      </p:tavLst>
                                    </p:anim>
                                    <p:set>
                                      <p:cBhvr>
                                        <p:cTn id="68" dur="1" fill="hold">
                                          <p:stCondLst>
                                            <p:cond delay="499"/>
                                          </p:stCondLst>
                                        </p:cTn>
                                        <p:tgtEl>
                                          <p:spTgt spid="15"/>
                                        </p:tgtEl>
                                        <p:attrNameLst>
                                          <p:attrName>style.visibility</p:attrName>
                                        </p:attrNameLst>
                                      </p:cBhvr>
                                      <p:to>
                                        <p:strVal val="hidden"/>
                                      </p:to>
                                    </p:set>
                                  </p:childTnLst>
                                </p:cTn>
                              </p:par>
                              <p:par>
                                <p:cTn id="69" presetID="45" presetClass="entr" presetSubtype="0" fill="hold" grpId="0" nodeType="withEffect">
                                  <p:stCondLst>
                                    <p:cond delay="25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anim calcmode="lin" valueType="num">
                                      <p:cBhvr>
                                        <p:cTn id="72" dur="500" fill="hold"/>
                                        <p:tgtEl>
                                          <p:spTgt spid="21"/>
                                        </p:tgtEl>
                                        <p:attrNameLst>
                                          <p:attrName>ppt_w</p:attrName>
                                        </p:attrNameLst>
                                      </p:cBhvr>
                                      <p:tavLst>
                                        <p:tav tm="0" fmla="#ppt_w*sin(2.5*pi*$)">
                                          <p:val>
                                            <p:fltVal val="0"/>
                                          </p:val>
                                        </p:tav>
                                        <p:tav tm="100000">
                                          <p:val>
                                            <p:fltVal val="1"/>
                                          </p:val>
                                        </p:tav>
                                      </p:tavLst>
                                    </p:anim>
                                    <p:anim calcmode="lin" valueType="num">
                                      <p:cBhvr>
                                        <p:cTn id="73" dur="500" fill="hold"/>
                                        <p:tgtEl>
                                          <p:spTgt spid="21"/>
                                        </p:tgtEl>
                                        <p:attrNameLst>
                                          <p:attrName>ppt_h</p:attrName>
                                        </p:attrNameLst>
                                      </p:cBhvr>
                                      <p:tavLst>
                                        <p:tav tm="0">
                                          <p:val>
                                            <p:strVal val="#ppt_h"/>
                                          </p:val>
                                        </p:tav>
                                        <p:tav tm="100000">
                                          <p:val>
                                            <p:strVal val="#ppt_h"/>
                                          </p:val>
                                        </p:tav>
                                      </p:tavLst>
                                    </p:anim>
                                  </p:childTnLst>
                                </p:cTn>
                              </p:par>
                            </p:childTnLst>
                          </p:cTn>
                        </p:par>
                        <p:par>
                          <p:cTn id="74" fill="hold">
                            <p:stCondLst>
                              <p:cond delay="2250"/>
                            </p:stCondLst>
                            <p:childTnLst>
                              <p:par>
                                <p:cTn id="75" presetID="22" presetClass="entr" presetSubtype="8"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par>
                                <p:cTn id="78" presetID="3" presetClass="emph" presetSubtype="2" fill="hold" grpId="1" nodeType="withEffect">
                                  <p:stCondLst>
                                    <p:cond delay="250"/>
                                  </p:stCondLst>
                                  <p:childTnLst>
                                    <p:animClr clrSpc="rgb" dir="cw">
                                      <p:cBhvr override="childStyle">
                                        <p:cTn id="79" dur="500" fill="hold"/>
                                        <p:tgtEl>
                                          <p:spTgt spid="5"/>
                                        </p:tgtEl>
                                        <p:attrNameLst>
                                          <p:attrName>style.color</p:attrName>
                                        </p:attrNameLst>
                                      </p:cBhvr>
                                      <p:to>
                                        <a:schemeClr val="accent2"/>
                                      </p:to>
                                    </p:animClr>
                                  </p:childTnLst>
                                </p:cTn>
                              </p:par>
                              <p:par>
                                <p:cTn id="80" presetID="3" presetClass="emph" presetSubtype="2" fill="hold" grpId="1" nodeType="withEffect">
                                  <p:stCondLst>
                                    <p:cond delay="250"/>
                                  </p:stCondLst>
                                  <p:childTnLst>
                                    <p:animClr clrSpc="rgb" dir="cw">
                                      <p:cBhvr override="childStyle">
                                        <p:cTn id="81" dur="500" fill="hold"/>
                                        <p:tgtEl>
                                          <p:spTgt spid="6"/>
                                        </p:tgtEl>
                                        <p:attrNameLst>
                                          <p:attrName>style.color</p:attrName>
                                        </p:attrNameLst>
                                      </p:cBhvr>
                                      <p:to>
                                        <a:schemeClr val="accent2"/>
                                      </p:to>
                                    </p:animClr>
                                  </p:childTnLst>
                                </p:cTn>
                              </p:par>
                              <p:par>
                                <p:cTn id="82" presetID="3" presetClass="emph" presetSubtype="2" fill="hold" grpId="1" nodeType="withEffect">
                                  <p:stCondLst>
                                    <p:cond delay="250"/>
                                  </p:stCondLst>
                                  <p:childTnLst>
                                    <p:animClr clrSpc="rgb" dir="cw">
                                      <p:cBhvr override="childStyle">
                                        <p:cTn id="83" dur="500" fill="hold"/>
                                        <p:tgtEl>
                                          <p:spTgt spid="7"/>
                                        </p:tgtEl>
                                        <p:attrNameLst>
                                          <p:attrName>style.color</p:attrName>
                                        </p:attrNameLst>
                                      </p:cBhvr>
                                      <p:to>
                                        <a:schemeClr val="accent2"/>
                                      </p:to>
                                    </p:animClr>
                                  </p:childTnLst>
                                </p:cTn>
                              </p:par>
                              <p:par>
                                <p:cTn id="84" presetID="3" presetClass="emph" presetSubtype="2" fill="hold" grpId="1" nodeType="withEffect">
                                  <p:stCondLst>
                                    <p:cond delay="250"/>
                                  </p:stCondLst>
                                  <p:childTnLst>
                                    <p:animClr clrSpc="rgb" dir="cw">
                                      <p:cBhvr override="childStyle">
                                        <p:cTn id="85" dur="500" fill="hold"/>
                                        <p:tgtEl>
                                          <p:spTgt spid="8"/>
                                        </p:tgtEl>
                                        <p:attrNameLst>
                                          <p:attrName>style.color</p:attrName>
                                        </p:attrNameLst>
                                      </p:cBhvr>
                                      <p:to>
                                        <a:schemeClr val="accent2"/>
                                      </p:to>
                                    </p:animClr>
                                  </p:childTnLst>
                                </p:cTn>
                              </p:par>
                              <p:par>
                                <p:cTn id="86" presetID="3" presetClass="emph" presetSubtype="2" fill="hold" grpId="1" nodeType="withEffect">
                                  <p:stCondLst>
                                    <p:cond delay="250"/>
                                  </p:stCondLst>
                                  <p:childTnLst>
                                    <p:animClr clrSpc="rgb" dir="cw">
                                      <p:cBhvr override="childStyle">
                                        <p:cTn id="87" dur="500" fill="hold"/>
                                        <p:tgtEl>
                                          <p:spTgt spid="9"/>
                                        </p:tgtEl>
                                        <p:attrNameLst>
                                          <p:attrName>style.color</p:attrName>
                                        </p:attrNameLst>
                                      </p:cBhvr>
                                      <p:to>
                                        <a:schemeClr val="accent2"/>
                                      </p:to>
                                    </p:animClr>
                                  </p:childTnLst>
                                </p:cTn>
                              </p:par>
                              <p:par>
                                <p:cTn id="88" presetID="3" presetClass="emph" presetSubtype="2" fill="hold" grpId="1" nodeType="withEffect">
                                  <p:stCondLst>
                                    <p:cond delay="250"/>
                                  </p:stCondLst>
                                  <p:childTnLst>
                                    <p:animClr clrSpc="rgb" dir="cw">
                                      <p:cBhvr override="childStyle">
                                        <p:cTn id="89" dur="500" fill="hold"/>
                                        <p:tgtEl>
                                          <p:spTgt spid="10"/>
                                        </p:tgtEl>
                                        <p:attrNameLst>
                                          <p:attrName>style.color</p:attrName>
                                        </p:attrNameLst>
                                      </p:cBhvr>
                                      <p:to>
                                        <a:schemeClr val="accent2"/>
                                      </p:to>
                                    </p:animClr>
                                  </p:childTnLst>
                                </p:cTn>
                              </p:par>
                              <p:par>
                                <p:cTn id="90" presetID="3" presetClass="emph" presetSubtype="2" fill="hold" grpId="1" nodeType="withEffect">
                                  <p:stCondLst>
                                    <p:cond delay="250"/>
                                  </p:stCondLst>
                                  <p:childTnLst>
                                    <p:animClr clrSpc="rgb" dir="cw">
                                      <p:cBhvr override="childStyle">
                                        <p:cTn id="91" dur="500" fill="hold"/>
                                        <p:tgtEl>
                                          <p:spTgt spid="11"/>
                                        </p:tgtEl>
                                        <p:attrNameLst>
                                          <p:attrName>style.color</p:attrName>
                                        </p:attrNameLst>
                                      </p:cBhvr>
                                      <p:to>
                                        <a:schemeClr val="accent2"/>
                                      </p:to>
                                    </p:animClr>
                                  </p:childTnLst>
                                </p:cTn>
                              </p:par>
                              <p:par>
                                <p:cTn id="92" presetID="3" presetClass="emph" presetSubtype="2" fill="hold" grpId="1" nodeType="withEffect">
                                  <p:stCondLst>
                                    <p:cond delay="250"/>
                                  </p:stCondLst>
                                  <p:childTnLst>
                                    <p:animClr clrSpc="rgb" dir="cw">
                                      <p:cBhvr override="childStyle">
                                        <p:cTn id="93" dur="500" fill="hold"/>
                                        <p:tgtEl>
                                          <p:spTgt spid="12"/>
                                        </p:tgtEl>
                                        <p:attrNameLst>
                                          <p:attrName>style.color</p:attrName>
                                        </p:attrNameLst>
                                      </p:cBhvr>
                                      <p:to>
                                        <a:schemeClr val="accent2"/>
                                      </p:to>
                                    </p:animClr>
                                  </p:childTnLst>
                                </p:cTn>
                              </p:par>
                              <p:par>
                                <p:cTn id="94" presetID="7" presetClass="emph" presetSubtype="2" fill="hold" grpId="1" nodeType="withEffect">
                                  <p:stCondLst>
                                    <p:cond delay="250"/>
                                  </p:stCondLst>
                                  <p:childTnLst>
                                    <p:animClr clrSpc="rgb" dir="cw">
                                      <p:cBhvr>
                                        <p:cTn id="95" dur="500" fill="hold"/>
                                        <p:tgtEl>
                                          <p:spTgt spid="13"/>
                                        </p:tgtEl>
                                        <p:attrNameLst>
                                          <p:attrName>stroke.color</p:attrName>
                                        </p:attrNameLst>
                                      </p:cBhvr>
                                      <p:to>
                                        <a:schemeClr val="accent2"/>
                                      </p:to>
                                    </p:animClr>
                                    <p:set>
                                      <p:cBhvr>
                                        <p:cTn id="96" dur="500" fill="hold"/>
                                        <p:tgtEl>
                                          <p:spTgt spid="1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animBg="1"/>
      <p:bldP spid="13" grpId="1" animBg="1"/>
      <p:bldP spid="14" grpId="0"/>
      <p:bldP spid="15" grpId="0"/>
      <p:bldP spid="15" grpId="1"/>
      <p:bldP spid="16" grpId="0"/>
      <p:bldP spid="17" grpId="0" animBg="1"/>
      <p:bldP spid="18"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45921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584775"/>
          </a:xfrm>
          <a:prstGeom prst="rect">
            <a:avLst/>
          </a:prstGeom>
          <a:noFill/>
        </p:spPr>
        <p:txBody>
          <a:bodyPr wrap="square" rtlCol="0">
            <a:spAutoFit/>
          </a:bodyPr>
          <a:lstStyle/>
          <a:p>
            <a:r>
              <a:rPr lang="en-US" sz="3200" dirty="0">
                <a:solidFill>
                  <a:schemeClr val="accent4">
                    <a:lumMod val="60000"/>
                    <a:lumOff val="40000"/>
                  </a:schemeClr>
                </a:solidFill>
              </a:rPr>
              <a:t>doctrine</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didaskalos</a:t>
            </a:r>
            <a:r>
              <a:rPr lang="en-US" sz="3200" dirty="0"/>
              <a:t> (noun);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didaskalia</a:t>
            </a:r>
            <a:r>
              <a:rPr lang="en-US" sz="3200" dirty="0"/>
              <a:t> (verb)</a:t>
            </a:r>
            <a:endParaRPr lang="en-US" sz="4800" dirty="0">
              <a:solidFill>
                <a:schemeClr val="bg1"/>
              </a:solidFill>
            </a:endParaRPr>
          </a:p>
        </p:txBody>
      </p:sp>
      <p:sp>
        <p:nvSpPr>
          <p:cNvPr id="5" name="TextBox 4">
            <a:extLst>
              <a:ext uri="{FF2B5EF4-FFF2-40B4-BE49-F238E27FC236}">
                <a16:creationId xmlns:a16="http://schemas.microsoft.com/office/drawing/2014/main" id="{F6BFF285-A3C2-42BA-8F2E-19BD33353C8B}"/>
              </a:ext>
            </a:extLst>
          </p:cNvPr>
          <p:cNvSpPr txBox="1"/>
          <p:nvPr/>
        </p:nvSpPr>
        <p:spPr>
          <a:xfrm>
            <a:off x="675341" y="1661467"/>
            <a:ext cx="8026050"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t> </a:t>
            </a:r>
            <a:r>
              <a:rPr lang="en-US" sz="3200" dirty="0">
                <a:solidFill>
                  <a:schemeClr val="accent4">
                    <a:lumMod val="60000"/>
                    <a:lumOff val="40000"/>
                  </a:schemeClr>
                </a:solidFill>
              </a:rPr>
              <a:t>doctrine</a:t>
            </a:r>
            <a:r>
              <a:rPr lang="en-US" sz="3200" dirty="0"/>
              <a:t>, </a:t>
            </a:r>
            <a:r>
              <a:rPr lang="en-US" sz="3200" dirty="0">
                <a:solidFill>
                  <a:schemeClr val="accent4">
                    <a:lumMod val="60000"/>
                    <a:lumOff val="40000"/>
                  </a:schemeClr>
                </a:solidFill>
              </a:rPr>
              <a:t>teaching</a:t>
            </a:r>
            <a:r>
              <a:rPr lang="en-US" sz="3200" dirty="0"/>
              <a:t>, </a:t>
            </a:r>
            <a:r>
              <a:rPr lang="en-US" sz="3200" dirty="0">
                <a:solidFill>
                  <a:schemeClr val="accent4">
                    <a:lumMod val="60000"/>
                    <a:lumOff val="40000"/>
                  </a:schemeClr>
                </a:solidFill>
              </a:rPr>
              <a:t>teach</a:t>
            </a:r>
            <a:r>
              <a:rPr lang="en-US" sz="3200" dirty="0"/>
              <a:t>, </a:t>
            </a:r>
            <a:r>
              <a:rPr lang="en-US" sz="3200" dirty="0">
                <a:solidFill>
                  <a:schemeClr val="accent4">
                    <a:lumMod val="60000"/>
                    <a:lumOff val="40000"/>
                  </a:schemeClr>
                </a:solidFill>
              </a:rPr>
              <a:t>teacher</a:t>
            </a:r>
            <a:r>
              <a:rPr lang="en-US" sz="3200" dirty="0"/>
              <a:t>, etc.</a:t>
            </a:r>
          </a:p>
        </p:txBody>
      </p:sp>
      <p:sp>
        <p:nvSpPr>
          <p:cNvPr id="6" name="TextBox 5">
            <a:extLst>
              <a:ext uri="{FF2B5EF4-FFF2-40B4-BE49-F238E27FC236}">
                <a16:creationId xmlns:a16="http://schemas.microsoft.com/office/drawing/2014/main" id="{375FC8B7-A549-4D21-B238-958E03445A0A}"/>
              </a:ext>
            </a:extLst>
          </p:cNvPr>
          <p:cNvSpPr txBox="1"/>
          <p:nvPr/>
        </p:nvSpPr>
        <p:spPr>
          <a:xfrm>
            <a:off x="678331" y="2172450"/>
            <a:ext cx="8026050"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t> At least 30x in the Pastoral Epistles</a:t>
            </a:r>
          </a:p>
        </p:txBody>
      </p:sp>
      <p:sp>
        <p:nvSpPr>
          <p:cNvPr id="7" name="TextBox 6">
            <a:extLst>
              <a:ext uri="{FF2B5EF4-FFF2-40B4-BE49-F238E27FC236}">
                <a16:creationId xmlns:a16="http://schemas.microsoft.com/office/drawing/2014/main" id="{94F0F79C-1A0D-4174-AAC7-88A7E2E7DBE4}"/>
              </a:ext>
            </a:extLst>
          </p:cNvPr>
          <p:cNvSpPr txBox="1"/>
          <p:nvPr/>
        </p:nvSpPr>
        <p:spPr>
          <a:xfrm>
            <a:off x="481519" y="2701373"/>
            <a:ext cx="8219872" cy="1077218"/>
          </a:xfrm>
          <a:prstGeom prst="rect">
            <a:avLst/>
          </a:prstGeom>
          <a:noFill/>
        </p:spPr>
        <p:txBody>
          <a:bodyPr wrap="square" rtlCol="0">
            <a:spAutoFit/>
          </a:bodyPr>
          <a:lstStyle/>
          <a:p>
            <a:pPr algn="ctr"/>
            <a:r>
              <a:rPr lang="en-US" sz="3200" dirty="0"/>
              <a:t>“Christianity just has so many different religions”</a:t>
            </a:r>
          </a:p>
        </p:txBody>
      </p:sp>
      <p:sp>
        <p:nvSpPr>
          <p:cNvPr id="8" name="TextBox 7">
            <a:extLst>
              <a:ext uri="{FF2B5EF4-FFF2-40B4-BE49-F238E27FC236}">
                <a16:creationId xmlns:a16="http://schemas.microsoft.com/office/drawing/2014/main" id="{13B4EEA6-7CD6-471E-B575-C0EECB50D70A}"/>
              </a:ext>
            </a:extLst>
          </p:cNvPr>
          <p:cNvSpPr txBox="1"/>
          <p:nvPr/>
        </p:nvSpPr>
        <p:spPr>
          <a:xfrm>
            <a:off x="481519" y="3753232"/>
            <a:ext cx="8219872" cy="1569660"/>
          </a:xfrm>
          <a:prstGeom prst="rect">
            <a:avLst/>
          </a:prstGeom>
          <a:noFill/>
        </p:spPr>
        <p:txBody>
          <a:bodyPr wrap="square" rtlCol="0">
            <a:spAutoFit/>
          </a:bodyPr>
          <a:lstStyle/>
          <a:p>
            <a:r>
              <a:rPr lang="en-US" sz="3200" dirty="0">
                <a:solidFill>
                  <a:schemeClr val="accent4">
                    <a:lumMod val="60000"/>
                    <a:lumOff val="40000"/>
                  </a:schemeClr>
                </a:solidFill>
              </a:rPr>
              <a:t>Walter Martin (1928-1989) ~ </a:t>
            </a:r>
            <a:r>
              <a:rPr lang="en-US" sz="3200" dirty="0"/>
              <a:t>“Controversy for the sake of controversy is a sin.  But controversy for the sake of truth is a divine command.”</a:t>
            </a:r>
          </a:p>
        </p:txBody>
      </p:sp>
    </p:spTree>
    <p:extLst>
      <p:ext uri="{BB962C8B-B14F-4D97-AF65-F5344CB8AC3E}">
        <p14:creationId xmlns:p14="http://schemas.microsoft.com/office/powerpoint/2010/main" val="53854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5"/>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 presetClass="emph" presetSubtype="2" fill="hold" grpId="1" nodeType="withEffect">
                                  <p:stCondLst>
                                    <p:cond delay="0"/>
                                  </p:stCondLst>
                                  <p:childTnLst>
                                    <p:animClr clrSpc="rgb" dir="cw">
                                      <p:cBhvr override="childStyle">
                                        <p:cTn id="26" dur="500" fill="hold"/>
                                        <p:tgtEl>
                                          <p:spTgt spid="6"/>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3" presetClass="emph" presetSubtype="2" fill="hold" grpId="1" nodeType="withEffect">
                                  <p:stCondLst>
                                    <p:cond delay="0"/>
                                  </p:stCondLst>
                                  <p:childTnLst>
                                    <p:animClr clrSpc="rgb" dir="cw">
                                      <p:cBhvr override="childStyle">
                                        <p:cTn id="33" dur="500" fill="hold"/>
                                        <p:tgtEl>
                                          <p:spTgt spid="3"/>
                                        </p:tgtEl>
                                        <p:attrNameLst>
                                          <p:attrName>style.color</p:attrName>
                                        </p:attrNameLst>
                                      </p:cBhvr>
                                      <p:to>
                                        <a:schemeClr val="accent2"/>
                                      </p:to>
                                    </p:animClr>
                                  </p:childTnLst>
                                </p:cTn>
                              </p:par>
                              <p:par>
                                <p:cTn id="34" presetID="3" presetClass="emph" presetSubtype="2" fill="hold" grpId="1" nodeType="withEffect">
                                  <p:stCondLst>
                                    <p:cond delay="0"/>
                                  </p:stCondLst>
                                  <p:iterate type="lt">
                                    <p:tmPct val="0"/>
                                  </p:iterate>
                                  <p:childTnLst>
                                    <p:animClr clrSpc="rgb" dir="cw">
                                      <p:cBhvr override="childStyle">
                                        <p:cTn id="35" dur="5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7" grpId="0"/>
      <p:bldP spid="7" grpId="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grpSp>
        <p:nvGrpSpPr>
          <p:cNvPr id="32" name="Group 31">
            <a:extLst>
              <a:ext uri="{FF2B5EF4-FFF2-40B4-BE49-F238E27FC236}">
                <a16:creationId xmlns:a16="http://schemas.microsoft.com/office/drawing/2014/main" id="{94AB57A5-1966-495C-A363-162607C489BA}"/>
              </a:ext>
            </a:extLst>
          </p:cNvPr>
          <p:cNvGrpSpPr/>
          <p:nvPr/>
        </p:nvGrpSpPr>
        <p:grpSpPr>
          <a:xfrm>
            <a:off x="3522371" y="1665134"/>
            <a:ext cx="1693573" cy="3103809"/>
            <a:chOff x="3522371" y="1665134"/>
            <a:chExt cx="1693573" cy="3103809"/>
          </a:xfrm>
        </p:grpSpPr>
        <p:sp>
          <p:nvSpPr>
            <p:cNvPr id="15" name="Trapezoid 14">
              <a:extLst>
                <a:ext uri="{FF2B5EF4-FFF2-40B4-BE49-F238E27FC236}">
                  <a16:creationId xmlns:a16="http://schemas.microsoft.com/office/drawing/2014/main" id="{EDFBEE6E-C1EA-412D-8F8D-18053B2880AA}"/>
                </a:ext>
              </a:extLst>
            </p:cNvPr>
            <p:cNvSpPr/>
            <p:nvPr/>
          </p:nvSpPr>
          <p:spPr>
            <a:xfrm>
              <a:off x="3522371" y="1665134"/>
              <a:ext cx="1693573" cy="3103809"/>
            </a:xfrm>
            <a:prstGeom prst="trapezoid">
              <a:avLst>
                <a:gd name="adj" fmla="val 26761"/>
              </a:avLst>
            </a:prstGeom>
            <a:solidFill>
              <a:schemeClr val="bg2">
                <a:lumMod val="25000"/>
              </a:schemeClr>
            </a:solid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F9B0BB9-5014-4B77-83B8-54E0C6BCC361}"/>
                </a:ext>
              </a:extLst>
            </p:cNvPr>
            <p:cNvGrpSpPr/>
            <p:nvPr/>
          </p:nvGrpSpPr>
          <p:grpSpPr>
            <a:xfrm>
              <a:off x="3901818" y="2033262"/>
              <a:ext cx="1005272" cy="2667527"/>
              <a:chOff x="3901818" y="2033262"/>
              <a:chExt cx="1005272" cy="2667527"/>
            </a:xfrm>
          </p:grpSpPr>
          <p:cxnSp>
            <p:nvCxnSpPr>
              <p:cNvPr id="19" name="Straight Connector 18">
                <a:extLst>
                  <a:ext uri="{FF2B5EF4-FFF2-40B4-BE49-F238E27FC236}">
                    <a16:creationId xmlns:a16="http://schemas.microsoft.com/office/drawing/2014/main" id="{63DA0B58-966D-4704-BABF-B008D05F305B}"/>
                  </a:ext>
                </a:extLst>
              </p:cNvPr>
              <p:cNvCxnSpPr>
                <a:cxnSpLocks/>
              </p:cNvCxnSpPr>
              <p:nvPr/>
            </p:nvCxnSpPr>
            <p:spPr>
              <a:xfrm>
                <a:off x="3901818" y="4282345"/>
                <a:ext cx="1005272" cy="0"/>
              </a:xfrm>
              <a:prstGeom prst="line">
                <a:avLst/>
              </a:prstGeom>
              <a:ln w="38100">
                <a:solidFill>
                  <a:schemeClr val="tx1">
                    <a:lumMod val="8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B8253A-9EFA-4557-B91A-40DA9B625264}"/>
                  </a:ext>
                </a:extLst>
              </p:cNvPr>
              <p:cNvCxnSpPr>
                <a:cxnSpLocks/>
              </p:cNvCxnSpPr>
              <p:nvPr/>
            </p:nvCxnSpPr>
            <p:spPr>
              <a:xfrm>
                <a:off x="3988100" y="3804307"/>
                <a:ext cx="830804" cy="0"/>
              </a:xfrm>
              <a:prstGeom prst="line">
                <a:avLst/>
              </a:prstGeom>
              <a:ln w="38100">
                <a:solidFill>
                  <a:schemeClr val="tx1">
                    <a:lumMod val="8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976495-1F13-47D0-8643-236754EDED6E}"/>
                  </a:ext>
                </a:extLst>
              </p:cNvPr>
              <p:cNvCxnSpPr>
                <a:cxnSpLocks/>
              </p:cNvCxnSpPr>
              <p:nvPr/>
            </p:nvCxnSpPr>
            <p:spPr>
              <a:xfrm>
                <a:off x="4059242" y="3303564"/>
                <a:ext cx="686615" cy="0"/>
              </a:xfrm>
              <a:prstGeom prst="line">
                <a:avLst/>
              </a:prstGeom>
              <a:ln w="38100">
                <a:solidFill>
                  <a:schemeClr val="tx1">
                    <a:lumMod val="8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B118CD-CE2E-4BFF-8534-DC1DD6ABC9D3}"/>
                  </a:ext>
                </a:extLst>
              </p:cNvPr>
              <p:cNvCxnSpPr>
                <a:cxnSpLocks/>
              </p:cNvCxnSpPr>
              <p:nvPr/>
            </p:nvCxnSpPr>
            <p:spPr>
              <a:xfrm>
                <a:off x="4104771" y="2802821"/>
                <a:ext cx="567450" cy="0"/>
              </a:xfrm>
              <a:prstGeom prst="line">
                <a:avLst/>
              </a:prstGeom>
              <a:ln w="38100">
                <a:solidFill>
                  <a:schemeClr val="tx1">
                    <a:lumMod val="8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E7437E-7619-4086-8395-F4D07B461E12}"/>
                  </a:ext>
                </a:extLst>
              </p:cNvPr>
              <p:cNvCxnSpPr>
                <a:cxnSpLocks/>
              </p:cNvCxnSpPr>
              <p:nvPr/>
            </p:nvCxnSpPr>
            <p:spPr>
              <a:xfrm>
                <a:off x="4142745" y="2302078"/>
                <a:ext cx="468967" cy="0"/>
              </a:xfrm>
              <a:prstGeom prst="line">
                <a:avLst/>
              </a:prstGeom>
              <a:ln w="38100">
                <a:solidFill>
                  <a:schemeClr val="tx1">
                    <a:lumMod val="8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99A5A3-F0B6-4795-BA91-379760D07C2D}"/>
                  </a:ext>
                </a:extLst>
              </p:cNvPr>
              <p:cNvCxnSpPr>
                <a:cxnSpLocks/>
              </p:cNvCxnSpPr>
              <p:nvPr/>
            </p:nvCxnSpPr>
            <p:spPr>
              <a:xfrm>
                <a:off x="4390259" y="2033262"/>
                <a:ext cx="39756" cy="2667527"/>
              </a:xfrm>
              <a:prstGeom prst="line">
                <a:avLst/>
              </a:prstGeom>
              <a:ln w="57150">
                <a:solidFill>
                  <a:schemeClr val="tx1">
                    <a:lumMod val="8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EC98C906-65C3-4906-ACBB-12FD10F4F9D2}"/>
              </a:ext>
            </a:extLst>
          </p:cNvPr>
          <p:cNvGrpSpPr/>
          <p:nvPr/>
        </p:nvGrpSpPr>
        <p:grpSpPr>
          <a:xfrm>
            <a:off x="4188021" y="2244619"/>
            <a:ext cx="402159" cy="5650749"/>
            <a:chOff x="5628405" y="1951058"/>
            <a:chExt cx="402159" cy="5341778"/>
          </a:xfrm>
        </p:grpSpPr>
        <p:grpSp>
          <p:nvGrpSpPr>
            <p:cNvPr id="34" name="Group 33">
              <a:extLst>
                <a:ext uri="{FF2B5EF4-FFF2-40B4-BE49-F238E27FC236}">
                  <a16:creationId xmlns:a16="http://schemas.microsoft.com/office/drawing/2014/main" id="{64AE85D6-2CE0-40E6-B0B1-FADD2E5CD560}"/>
                </a:ext>
              </a:extLst>
            </p:cNvPr>
            <p:cNvGrpSpPr/>
            <p:nvPr/>
          </p:nvGrpSpPr>
          <p:grpSpPr>
            <a:xfrm>
              <a:off x="5628405" y="1951058"/>
              <a:ext cx="402159" cy="2667527"/>
              <a:chOff x="6311080" y="2384445"/>
              <a:chExt cx="402159" cy="2667527"/>
            </a:xfrm>
          </p:grpSpPr>
          <p:cxnSp>
            <p:nvCxnSpPr>
              <p:cNvPr id="30" name="Straight Connector 29">
                <a:extLst>
                  <a:ext uri="{FF2B5EF4-FFF2-40B4-BE49-F238E27FC236}">
                    <a16:creationId xmlns:a16="http://schemas.microsoft.com/office/drawing/2014/main" id="{4932B2DD-F94A-4327-A0E7-B5336B95897E}"/>
                  </a:ext>
                </a:extLst>
              </p:cNvPr>
              <p:cNvCxnSpPr>
                <a:cxnSpLocks/>
              </p:cNvCxnSpPr>
              <p:nvPr/>
            </p:nvCxnSpPr>
            <p:spPr>
              <a:xfrm>
                <a:off x="6518993" y="2384445"/>
                <a:ext cx="39756" cy="2667527"/>
              </a:xfrm>
              <a:prstGeom prst="line">
                <a:avLst/>
              </a:prstGeom>
              <a:ln w="76200" cap="rnd">
                <a:solidFill>
                  <a:schemeClr val="tx1">
                    <a:lumMod val="8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rapezoid 32">
                <a:extLst>
                  <a:ext uri="{FF2B5EF4-FFF2-40B4-BE49-F238E27FC236}">
                    <a16:creationId xmlns:a16="http://schemas.microsoft.com/office/drawing/2014/main" id="{D36216E5-00DD-4A1E-8904-B1A763B1ABCB}"/>
                  </a:ext>
                </a:extLst>
              </p:cNvPr>
              <p:cNvSpPr/>
              <p:nvPr/>
            </p:nvSpPr>
            <p:spPr>
              <a:xfrm rot="10800000">
                <a:off x="6311080" y="3540700"/>
                <a:ext cx="402159" cy="386206"/>
              </a:xfrm>
              <a:prstGeom prst="trapezoid">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a:extLst>
                <a:ext uri="{FF2B5EF4-FFF2-40B4-BE49-F238E27FC236}">
                  <a16:creationId xmlns:a16="http://schemas.microsoft.com/office/drawing/2014/main" id="{980E4B6C-1119-489E-A650-26E543787A36}"/>
                </a:ext>
              </a:extLst>
            </p:cNvPr>
            <p:cNvCxnSpPr/>
            <p:nvPr/>
          </p:nvCxnSpPr>
          <p:spPr>
            <a:xfrm>
              <a:off x="5877633" y="4625309"/>
              <a:ext cx="49078" cy="2667527"/>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11" name="Trapezoid 10">
            <a:extLst>
              <a:ext uri="{FF2B5EF4-FFF2-40B4-BE49-F238E27FC236}">
                <a16:creationId xmlns:a16="http://schemas.microsoft.com/office/drawing/2014/main" id="{BAFFB2F6-C1E8-43CB-A401-D658269AFFFB}"/>
              </a:ext>
            </a:extLst>
          </p:cNvPr>
          <p:cNvSpPr/>
          <p:nvPr/>
        </p:nvSpPr>
        <p:spPr>
          <a:xfrm>
            <a:off x="3020824" y="4700789"/>
            <a:ext cx="2643730" cy="1506828"/>
          </a:xfrm>
          <a:prstGeom prst="trapezoid">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E3C7AB"/>
                </a:solidFill>
                <a:effectLst>
                  <a:innerShdw blurRad="63500" dist="114300" dir="10800000">
                    <a:prstClr val="black">
                      <a:alpha val="75000"/>
                    </a:prstClr>
                  </a:innerShdw>
                </a:effectLst>
                <a:latin typeface="Arial Rounded MT Bold" panose="020F0704030504030204" pitchFamily="34" charset="0"/>
              </a:rPr>
              <a:t>METRONOME </a:t>
            </a:r>
          </a:p>
          <a:p>
            <a:pPr algn="ctr"/>
            <a:r>
              <a:rPr lang="en-US" dirty="0">
                <a:solidFill>
                  <a:srgbClr val="E3C7AB"/>
                </a:solidFill>
                <a:effectLst>
                  <a:innerShdw blurRad="63500" dist="114300" dir="10800000">
                    <a:prstClr val="black">
                      <a:alpha val="75000"/>
                    </a:prstClr>
                  </a:innerShdw>
                </a:effectLst>
                <a:latin typeface="Arial Rounded MT Bold" panose="020F0704030504030204" pitchFamily="34" charset="0"/>
              </a:rPr>
              <a:t>OF</a:t>
            </a:r>
          </a:p>
          <a:p>
            <a:pPr algn="ctr"/>
            <a:r>
              <a:rPr lang="en-US" dirty="0">
                <a:solidFill>
                  <a:srgbClr val="E3C7AB"/>
                </a:solidFill>
                <a:effectLst>
                  <a:innerShdw blurRad="63500" dist="114300" dir="10800000">
                    <a:prstClr val="black">
                      <a:alpha val="75000"/>
                    </a:prstClr>
                  </a:innerShdw>
                </a:effectLst>
                <a:latin typeface="Arial Rounded MT Bold" panose="020F0704030504030204" pitchFamily="34" charset="0"/>
              </a:rPr>
              <a:t>CHRISTIANITY</a:t>
            </a:r>
          </a:p>
        </p:txBody>
      </p:sp>
      <p:sp>
        <p:nvSpPr>
          <p:cNvPr id="38" name="TextBox 37">
            <a:extLst>
              <a:ext uri="{FF2B5EF4-FFF2-40B4-BE49-F238E27FC236}">
                <a16:creationId xmlns:a16="http://schemas.microsoft.com/office/drawing/2014/main" id="{656FB961-B9CF-4127-BAF4-799732AB2DCF}"/>
              </a:ext>
            </a:extLst>
          </p:cNvPr>
          <p:cNvSpPr txBox="1"/>
          <p:nvPr/>
        </p:nvSpPr>
        <p:spPr>
          <a:xfrm rot="19379179">
            <a:off x="1349354" y="2227491"/>
            <a:ext cx="2340178" cy="523220"/>
          </a:xfrm>
          <a:prstGeom prst="rect">
            <a:avLst/>
          </a:prstGeom>
          <a:noFill/>
        </p:spPr>
        <p:txBody>
          <a:bodyPr wrap="square" rtlCol="0">
            <a:spAutoFit/>
          </a:bodyPr>
          <a:lstStyle/>
          <a:p>
            <a:pPr algn="ctr"/>
            <a:r>
              <a:rPr lang="en-US" sz="2800" dirty="0" err="1"/>
              <a:t>Cessationism</a:t>
            </a:r>
            <a:endParaRPr lang="en-US" sz="2800" dirty="0"/>
          </a:p>
        </p:txBody>
      </p:sp>
      <p:sp>
        <p:nvSpPr>
          <p:cNvPr id="39" name="TextBox 38">
            <a:extLst>
              <a:ext uri="{FF2B5EF4-FFF2-40B4-BE49-F238E27FC236}">
                <a16:creationId xmlns:a16="http://schemas.microsoft.com/office/drawing/2014/main" id="{8EDD5BC3-8EA9-4FE3-9224-8C9E2FB038EE}"/>
              </a:ext>
            </a:extLst>
          </p:cNvPr>
          <p:cNvSpPr txBox="1"/>
          <p:nvPr/>
        </p:nvSpPr>
        <p:spPr>
          <a:xfrm rot="2550419">
            <a:off x="5041783" y="2400944"/>
            <a:ext cx="2931459" cy="523220"/>
          </a:xfrm>
          <a:prstGeom prst="rect">
            <a:avLst/>
          </a:prstGeom>
          <a:noFill/>
        </p:spPr>
        <p:txBody>
          <a:bodyPr wrap="square" rtlCol="0">
            <a:spAutoFit/>
          </a:bodyPr>
          <a:lstStyle/>
          <a:p>
            <a:r>
              <a:rPr lang="en-US" sz="2800" dirty="0" err="1"/>
              <a:t>Continuationism</a:t>
            </a:r>
            <a:endParaRPr lang="en-US" sz="2800" dirty="0"/>
          </a:p>
        </p:txBody>
      </p:sp>
      <p:sp>
        <p:nvSpPr>
          <p:cNvPr id="40" name="TextBox 39">
            <a:extLst>
              <a:ext uri="{FF2B5EF4-FFF2-40B4-BE49-F238E27FC236}">
                <a16:creationId xmlns:a16="http://schemas.microsoft.com/office/drawing/2014/main" id="{94E9D740-D3D6-47B8-9709-78A707E84991}"/>
              </a:ext>
            </a:extLst>
          </p:cNvPr>
          <p:cNvSpPr txBox="1"/>
          <p:nvPr/>
        </p:nvSpPr>
        <p:spPr>
          <a:xfrm rot="19379179">
            <a:off x="1379746" y="2182690"/>
            <a:ext cx="2371511" cy="523220"/>
          </a:xfrm>
          <a:prstGeom prst="rect">
            <a:avLst/>
          </a:prstGeom>
          <a:noFill/>
        </p:spPr>
        <p:txBody>
          <a:bodyPr wrap="square" rtlCol="0">
            <a:spAutoFit/>
          </a:bodyPr>
          <a:lstStyle/>
          <a:p>
            <a:pPr algn="ctr"/>
            <a:r>
              <a:rPr lang="en-US" sz="2800" dirty="0"/>
              <a:t>Calvinism</a:t>
            </a:r>
          </a:p>
        </p:txBody>
      </p:sp>
      <p:sp>
        <p:nvSpPr>
          <p:cNvPr id="41" name="TextBox 40">
            <a:extLst>
              <a:ext uri="{FF2B5EF4-FFF2-40B4-BE49-F238E27FC236}">
                <a16:creationId xmlns:a16="http://schemas.microsoft.com/office/drawing/2014/main" id="{18CB9E67-7C19-42FE-8B02-72E261565B26}"/>
              </a:ext>
            </a:extLst>
          </p:cNvPr>
          <p:cNvSpPr txBox="1"/>
          <p:nvPr/>
        </p:nvSpPr>
        <p:spPr>
          <a:xfrm rot="2550419">
            <a:off x="5309524" y="2336451"/>
            <a:ext cx="2249271" cy="523220"/>
          </a:xfrm>
          <a:prstGeom prst="rect">
            <a:avLst/>
          </a:prstGeom>
          <a:noFill/>
        </p:spPr>
        <p:txBody>
          <a:bodyPr wrap="square" rtlCol="0">
            <a:spAutoFit/>
          </a:bodyPr>
          <a:lstStyle/>
          <a:p>
            <a:r>
              <a:rPr lang="en-US" sz="2800" dirty="0"/>
              <a:t>Arminianism</a:t>
            </a:r>
          </a:p>
        </p:txBody>
      </p:sp>
      <p:sp>
        <p:nvSpPr>
          <p:cNvPr id="42" name="TextBox 41">
            <a:extLst>
              <a:ext uri="{FF2B5EF4-FFF2-40B4-BE49-F238E27FC236}">
                <a16:creationId xmlns:a16="http://schemas.microsoft.com/office/drawing/2014/main" id="{EF4C0F15-37CE-4B18-B9C8-EE40DBAE2A4B}"/>
              </a:ext>
            </a:extLst>
          </p:cNvPr>
          <p:cNvSpPr txBox="1"/>
          <p:nvPr/>
        </p:nvSpPr>
        <p:spPr>
          <a:xfrm rot="19379179">
            <a:off x="839371" y="2223614"/>
            <a:ext cx="3324250" cy="523220"/>
          </a:xfrm>
          <a:prstGeom prst="rect">
            <a:avLst/>
          </a:prstGeom>
          <a:noFill/>
        </p:spPr>
        <p:txBody>
          <a:bodyPr wrap="square" rtlCol="0">
            <a:spAutoFit/>
          </a:bodyPr>
          <a:lstStyle/>
          <a:p>
            <a:pPr algn="ctr"/>
            <a:r>
              <a:rPr lang="en-US" sz="2800" dirty="0"/>
              <a:t>Pre-</a:t>
            </a:r>
            <a:r>
              <a:rPr lang="en-US" sz="2800" dirty="0" err="1"/>
              <a:t>Tribulationism</a:t>
            </a:r>
            <a:endParaRPr lang="en-US" sz="2800" dirty="0"/>
          </a:p>
        </p:txBody>
      </p:sp>
      <p:sp>
        <p:nvSpPr>
          <p:cNvPr id="43" name="TextBox 42">
            <a:extLst>
              <a:ext uri="{FF2B5EF4-FFF2-40B4-BE49-F238E27FC236}">
                <a16:creationId xmlns:a16="http://schemas.microsoft.com/office/drawing/2014/main" id="{19A946BC-3263-48D3-AF5B-14793D5393CE}"/>
              </a:ext>
            </a:extLst>
          </p:cNvPr>
          <p:cNvSpPr txBox="1"/>
          <p:nvPr/>
        </p:nvSpPr>
        <p:spPr>
          <a:xfrm rot="2550419">
            <a:off x="5455648" y="2444764"/>
            <a:ext cx="2249271" cy="523220"/>
          </a:xfrm>
          <a:prstGeom prst="rect">
            <a:avLst/>
          </a:prstGeom>
          <a:noFill/>
        </p:spPr>
        <p:txBody>
          <a:bodyPr wrap="square" rtlCol="0">
            <a:spAutoFit/>
          </a:bodyPr>
          <a:lstStyle/>
          <a:p>
            <a:r>
              <a:rPr lang="en-US" sz="2800" dirty="0"/>
              <a:t>Preterism</a:t>
            </a:r>
          </a:p>
        </p:txBody>
      </p:sp>
    </p:spTree>
    <p:extLst>
      <p:ext uri="{BB962C8B-B14F-4D97-AF65-F5344CB8AC3E}">
        <p14:creationId xmlns:p14="http://schemas.microsoft.com/office/powerpoint/2010/main" val="58389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00000">
                                      <p:cBhvr>
                                        <p:cTn id="17" dur="750" fill="hold"/>
                                        <p:tgtEl>
                                          <p:spTgt spid="37"/>
                                        </p:tgtEl>
                                        <p:attrNameLst>
                                          <p:attrName>r</p:attrName>
                                        </p:attrNameLst>
                                      </p:cBhvr>
                                    </p:animRo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4200000">
                                      <p:cBhvr>
                                        <p:cTn id="25" dur="1000" fill="hold"/>
                                        <p:tgtEl>
                                          <p:spTgt spid="37"/>
                                        </p:tgtEl>
                                        <p:attrNameLst>
                                          <p:attrName>r</p:attrName>
                                        </p:attrNameLst>
                                      </p:cBhvr>
                                    </p:animRo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xit" presetSubtype="0" fill="hold" grpId="1" nodeType="withEffect">
                                  <p:stCondLst>
                                    <p:cond delay="0"/>
                                  </p:stCondLst>
                                  <p:childTnLst>
                                    <p:animEffect transition="out" filter="fade">
                                      <p:cBhvr>
                                        <p:cTn id="31" dur="2000"/>
                                        <p:tgtEl>
                                          <p:spTgt spid="38"/>
                                        </p:tgtEl>
                                      </p:cBhvr>
                                    </p:animEffect>
                                    <p:set>
                                      <p:cBhvr>
                                        <p:cTn id="32" dur="1" fill="hold">
                                          <p:stCondLst>
                                            <p:cond delay="1999"/>
                                          </p:stCondLst>
                                        </p:cTn>
                                        <p:tgtEl>
                                          <p:spTgt spid="3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4200000">
                                      <p:cBhvr>
                                        <p:cTn id="36" dur="1000" fill="hold"/>
                                        <p:tgtEl>
                                          <p:spTgt spid="37"/>
                                        </p:tgtEl>
                                        <p:attrNameLst>
                                          <p:attrName>r</p:attrName>
                                        </p:attrNameLst>
                                      </p:cBhvr>
                                    </p:animRo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xit" presetSubtype="0" fill="hold" grpId="1" nodeType="withEffect">
                                  <p:stCondLst>
                                    <p:cond delay="0"/>
                                  </p:stCondLst>
                                  <p:childTnLst>
                                    <p:animEffect transition="out" filter="fade">
                                      <p:cBhvr>
                                        <p:cTn id="42" dur="2000"/>
                                        <p:tgtEl>
                                          <p:spTgt spid="39"/>
                                        </p:tgtEl>
                                      </p:cBhvr>
                                    </p:animEffect>
                                    <p:set>
                                      <p:cBhvr>
                                        <p:cTn id="43" dur="1" fill="hold">
                                          <p:stCondLst>
                                            <p:cond delay="1999"/>
                                          </p:stCondLst>
                                        </p:cTn>
                                        <p:tgtEl>
                                          <p:spTgt spid="3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4200000">
                                      <p:cBhvr>
                                        <p:cTn id="47" dur="1000" fill="hold"/>
                                        <p:tgtEl>
                                          <p:spTgt spid="37"/>
                                        </p:tgtEl>
                                        <p:attrNameLst>
                                          <p:attrName>r</p:attrName>
                                        </p:attrNameLst>
                                      </p:cBhvr>
                                    </p:animRo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xit" presetSubtype="0" fill="hold" grpId="1" nodeType="withEffect">
                                  <p:stCondLst>
                                    <p:cond delay="0"/>
                                  </p:stCondLst>
                                  <p:childTnLst>
                                    <p:animEffect transition="out" filter="fade">
                                      <p:cBhvr>
                                        <p:cTn id="53" dur="2000"/>
                                        <p:tgtEl>
                                          <p:spTgt spid="40"/>
                                        </p:tgtEl>
                                      </p:cBhvr>
                                    </p:animEffect>
                                    <p:set>
                                      <p:cBhvr>
                                        <p:cTn id="54" dur="1" fill="hold">
                                          <p:stCondLst>
                                            <p:cond delay="1999"/>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nodeType="clickEffect">
                                  <p:stCondLst>
                                    <p:cond delay="0"/>
                                  </p:stCondLst>
                                  <p:childTnLst>
                                    <p:animRot by="-4200000">
                                      <p:cBhvr>
                                        <p:cTn id="58" dur="1000" fill="hold"/>
                                        <p:tgtEl>
                                          <p:spTgt spid="37"/>
                                        </p:tgtEl>
                                        <p:attrNameLst>
                                          <p:attrName>r</p:attrName>
                                        </p:attrNameLst>
                                      </p:cBhvr>
                                    </p:animRo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10" presetClass="exit" presetSubtype="0" fill="hold" grpId="1" nodeType="withEffect">
                                  <p:stCondLst>
                                    <p:cond delay="0"/>
                                  </p:stCondLst>
                                  <p:childTnLst>
                                    <p:animEffect transition="out" filter="fade">
                                      <p:cBhvr>
                                        <p:cTn id="64" dur="2000"/>
                                        <p:tgtEl>
                                          <p:spTgt spid="41"/>
                                        </p:tgtEl>
                                      </p:cBhvr>
                                    </p:animEffect>
                                    <p:set>
                                      <p:cBhvr>
                                        <p:cTn id="65" dur="1" fill="hold">
                                          <p:stCondLst>
                                            <p:cond delay="1999"/>
                                          </p:stCondLst>
                                        </p:cTn>
                                        <p:tgtEl>
                                          <p:spTgt spid="4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nodeType="clickEffect">
                                  <p:stCondLst>
                                    <p:cond delay="0"/>
                                  </p:stCondLst>
                                  <p:childTnLst>
                                    <p:animRot by="4200000">
                                      <p:cBhvr>
                                        <p:cTn id="69" dur="1000" fill="hold"/>
                                        <p:tgtEl>
                                          <p:spTgt spid="37"/>
                                        </p:tgtEl>
                                        <p:attrNameLst>
                                          <p:attrName>r</p:attrName>
                                        </p:attrNameLst>
                                      </p:cBhvr>
                                    </p:animRo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xit" presetSubtype="0" fill="hold" grpId="1" nodeType="withEffect">
                                  <p:stCondLst>
                                    <p:cond delay="0"/>
                                  </p:stCondLst>
                                  <p:childTnLst>
                                    <p:animEffect transition="out" filter="fade">
                                      <p:cBhvr>
                                        <p:cTn id="75" dur="2000"/>
                                        <p:tgtEl>
                                          <p:spTgt spid="42"/>
                                        </p:tgtEl>
                                      </p:cBhvr>
                                    </p:animEffect>
                                    <p:set>
                                      <p:cBhvr>
                                        <p:cTn id="76" dur="1" fill="hold">
                                          <p:stCondLst>
                                            <p:cond delay="1999"/>
                                          </p:stCondLst>
                                        </p:cTn>
                                        <p:tgtEl>
                                          <p:spTgt spid="4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8" presetClass="emph" presetSubtype="0" repeatCount="4000" fill="hold" nodeType="clickEffect">
                                  <p:stCondLst>
                                    <p:cond delay="0"/>
                                  </p:stCondLst>
                                  <p:childTnLst>
                                    <p:animRot by="-21600000">
                                      <p:cBhvr>
                                        <p:cTn id="80" dur="2000" fill="hold"/>
                                        <p:tgtEl>
                                          <p:spTgt spid="37"/>
                                        </p:tgtEl>
                                        <p:attrNameLst>
                                          <p:attrName>r</p:attrName>
                                        </p:attrNameLst>
                                      </p:cBhvr>
                                    </p:animRot>
                                  </p:childTnLst>
                                </p:cTn>
                              </p:par>
                              <p:par>
                                <p:cTn id="81" presetID="10" presetClass="exit" presetSubtype="0" fill="hold" grpId="1" nodeType="withEffect">
                                  <p:stCondLst>
                                    <p:cond delay="0"/>
                                  </p:stCondLst>
                                  <p:childTnLst>
                                    <p:animEffect transition="out" filter="fade">
                                      <p:cBhvr>
                                        <p:cTn id="82" dur="2000"/>
                                        <p:tgtEl>
                                          <p:spTgt spid="43"/>
                                        </p:tgtEl>
                                      </p:cBhvr>
                                    </p:animEffect>
                                    <p:set>
                                      <p:cBhvr>
                                        <p:cTn id="83"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8" grpId="0"/>
      <p:bldP spid="38" grpId="1"/>
      <p:bldP spid="39" grpId="0"/>
      <p:bldP spid="39" grpId="1"/>
      <p:bldP spid="40" grpId="0"/>
      <p:bldP spid="40" grpId="1"/>
      <p:bldP spid="41" grpId="0"/>
      <p:bldP spid="41" grpId="1"/>
      <p:bldP spid="42" grpId="0"/>
      <p:bldP spid="42" grpId="1"/>
      <p:bldP spid="43" grpId="0"/>
      <p:bldP spid="4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220051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pic>
        <p:nvPicPr>
          <p:cNvPr id="5" name="Picture 4">
            <a:extLst>
              <a:ext uri="{FF2B5EF4-FFF2-40B4-BE49-F238E27FC236}">
                <a16:creationId xmlns:a16="http://schemas.microsoft.com/office/drawing/2014/main" id="{9C25B094-104A-4F13-9130-C6FCF2B34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81" y="1030542"/>
            <a:ext cx="5910269" cy="5040145"/>
          </a:xfrm>
          <a:prstGeom prst="rect">
            <a:avLst/>
          </a:prstGeom>
        </p:spPr>
      </p:pic>
      <p:sp>
        <p:nvSpPr>
          <p:cNvPr id="6" name="Rectangle 5">
            <a:extLst>
              <a:ext uri="{FF2B5EF4-FFF2-40B4-BE49-F238E27FC236}">
                <a16:creationId xmlns:a16="http://schemas.microsoft.com/office/drawing/2014/main" id="{3D29CB6D-6F0A-409F-AD92-A76A0F1F267B}"/>
              </a:ext>
            </a:extLst>
          </p:cNvPr>
          <p:cNvSpPr/>
          <p:nvPr/>
        </p:nvSpPr>
        <p:spPr>
          <a:xfrm>
            <a:off x="910158" y="1030542"/>
            <a:ext cx="2955133" cy="2525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DF24A4D-A6C4-4ABD-ADFB-2377D8572DB6}"/>
              </a:ext>
            </a:extLst>
          </p:cNvPr>
          <p:cNvSpPr/>
          <p:nvPr/>
        </p:nvSpPr>
        <p:spPr>
          <a:xfrm>
            <a:off x="3856712" y="1030542"/>
            <a:ext cx="2982919" cy="2525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CCBF7D-B620-439D-ABF6-40BC591ADA19}"/>
              </a:ext>
            </a:extLst>
          </p:cNvPr>
          <p:cNvSpPr/>
          <p:nvPr/>
        </p:nvSpPr>
        <p:spPr>
          <a:xfrm>
            <a:off x="903281" y="3550615"/>
            <a:ext cx="2955133" cy="2525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CF939B-4F96-4031-B4AA-EEC82E1EE8ED}"/>
              </a:ext>
            </a:extLst>
          </p:cNvPr>
          <p:cNvSpPr/>
          <p:nvPr/>
        </p:nvSpPr>
        <p:spPr>
          <a:xfrm>
            <a:off x="3853241" y="3550615"/>
            <a:ext cx="2982919" cy="2525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1" nodeType="clickEffect">
                                  <p:stCondLst>
                                    <p:cond delay="0"/>
                                  </p:stCondLst>
                                  <p:childTnLst>
                                    <p:animEffect transition="out" filter="randombar(horizontal)">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5" fill="hold" grpId="1" nodeType="clickEffect">
                                  <p:stCondLst>
                                    <p:cond delay="0"/>
                                  </p:stCondLst>
                                  <p:childTnLst>
                                    <p:animEffect transition="out" filter="randombar(vertical)">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1" nodeType="clickEffect">
                                  <p:stCondLst>
                                    <p:cond delay="0"/>
                                  </p:stCondLst>
                                  <p:childTnLst>
                                    <p:animEffect transition="out" filter="randombar(horizontal)">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5" fill="hold" grpId="1" nodeType="clickEffect">
                                  <p:stCondLst>
                                    <p:cond delay="0"/>
                                  </p:stCondLst>
                                  <p:childTnLst>
                                    <p:animEffect transition="out" filter="randombar(vertical)">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pic>
        <p:nvPicPr>
          <p:cNvPr id="3" name="Episode 1 Clip Arrows  American Gods">
            <a:hlinkClick r:id="" action="ppaction://media"/>
            <a:extLst>
              <a:ext uri="{FF2B5EF4-FFF2-40B4-BE49-F238E27FC236}">
                <a16:creationId xmlns:a16="http://schemas.microsoft.com/office/drawing/2014/main" id="{5C9AE8F1-DAF9-42AB-B78B-16EFB79062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6989" y="1496807"/>
            <a:ext cx="6870023" cy="3864387"/>
          </a:xfrm>
          <a:prstGeom prst="rect">
            <a:avLst/>
          </a:prstGeom>
        </p:spPr>
      </p:pic>
      <p:sp>
        <p:nvSpPr>
          <p:cNvPr id="4" name="TextBox 3">
            <a:extLst>
              <a:ext uri="{FF2B5EF4-FFF2-40B4-BE49-F238E27FC236}">
                <a16:creationId xmlns:a16="http://schemas.microsoft.com/office/drawing/2014/main" id="{EDB0B9B8-372C-4E19-B00C-4D4A88413A36}"/>
              </a:ext>
            </a:extLst>
          </p:cNvPr>
          <p:cNvSpPr txBox="1"/>
          <p:nvPr/>
        </p:nvSpPr>
        <p:spPr>
          <a:xfrm>
            <a:off x="2562229" y="1439651"/>
            <a:ext cx="4005262" cy="584775"/>
          </a:xfrm>
          <a:prstGeom prst="rect">
            <a:avLst/>
          </a:prstGeom>
          <a:noFill/>
        </p:spPr>
        <p:txBody>
          <a:bodyPr wrap="square" rtlCol="0">
            <a:spAutoFit/>
          </a:bodyPr>
          <a:lstStyle/>
          <a:p>
            <a:pPr algn="ctr"/>
            <a:r>
              <a:rPr lang="en-US" sz="3200" dirty="0"/>
              <a:t>Sharing an opinion</a:t>
            </a:r>
          </a:p>
        </p:txBody>
      </p:sp>
      <p:sp>
        <p:nvSpPr>
          <p:cNvPr id="26" name="TextBox 25">
            <a:extLst>
              <a:ext uri="{FF2B5EF4-FFF2-40B4-BE49-F238E27FC236}">
                <a16:creationId xmlns:a16="http://schemas.microsoft.com/office/drawing/2014/main" id="{0D3B9C78-445C-40CE-9ECC-B59AA52CF853}"/>
              </a:ext>
            </a:extLst>
          </p:cNvPr>
          <p:cNvSpPr txBox="1"/>
          <p:nvPr/>
        </p:nvSpPr>
        <p:spPr>
          <a:xfrm>
            <a:off x="2557464" y="4816269"/>
            <a:ext cx="4005262" cy="584775"/>
          </a:xfrm>
          <a:prstGeom prst="rect">
            <a:avLst/>
          </a:prstGeom>
          <a:noFill/>
        </p:spPr>
        <p:txBody>
          <a:bodyPr wrap="square" rtlCol="0">
            <a:spAutoFit/>
          </a:bodyPr>
          <a:lstStyle/>
          <a:p>
            <a:pPr algn="ctr"/>
            <a:r>
              <a:rPr lang="en-US" sz="3200" dirty="0"/>
              <a:t>in America</a:t>
            </a:r>
          </a:p>
        </p:txBody>
      </p:sp>
    </p:spTree>
    <p:extLst>
      <p:ext uri="{BB962C8B-B14F-4D97-AF65-F5344CB8AC3E}">
        <p14:creationId xmlns:p14="http://schemas.microsoft.com/office/powerpoint/2010/main" val="63425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7" fill="hold"/>
                                        <p:tgtEl>
                                          <p:spTgt spid="3"/>
                                        </p:tgtEl>
                                      </p:cBhvr>
                                    </p:cmd>
                                  </p:childTnLst>
                                </p:cTn>
                              </p:par>
                              <p:par>
                                <p:cTn id="7" presetID="10" presetClass="entr" presetSubtype="0" fill="hold" grpId="0" nodeType="withEffect">
                                  <p:stCondLst>
                                    <p:cond delay="1000"/>
                                  </p:stCondLst>
                                  <p:iterate type="lt">
                                    <p:tmPct val="6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0" nodeType="withEffect">
                                  <p:stCondLst>
                                    <p:cond delay="2000"/>
                                  </p:stCondLst>
                                  <p:iterate type="lt">
                                    <p:tmPct val="6000"/>
                                  </p:iterate>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181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954107"/>
          </a:xfrm>
          <a:prstGeom prst="rect">
            <a:avLst/>
          </a:prstGeom>
          <a:noFill/>
        </p:spPr>
        <p:txBody>
          <a:bodyPr wrap="square" rtlCol="0">
            <a:spAutoFit/>
          </a:bodyPr>
          <a:lstStyle/>
          <a:p>
            <a:pPr algn="ctr"/>
            <a:r>
              <a:rPr lang="en-US" sz="2800" dirty="0"/>
              <a:t>Does the teaching agree with the 3 </a:t>
            </a:r>
            <a:r>
              <a:rPr lang="en-US" sz="2800" dirty="0" err="1"/>
              <a:t>inarguables</a:t>
            </a:r>
            <a:r>
              <a:rPr lang="en-US" sz="2800" dirty="0"/>
              <a:t> from Scripture?</a:t>
            </a:r>
          </a:p>
        </p:txBody>
      </p:sp>
      <p:sp>
        <p:nvSpPr>
          <p:cNvPr id="5" name="TextBox 4">
            <a:extLst>
              <a:ext uri="{FF2B5EF4-FFF2-40B4-BE49-F238E27FC236}">
                <a16:creationId xmlns:a16="http://schemas.microsoft.com/office/drawing/2014/main" id="{F6BFF285-A3C2-42BA-8F2E-19BD33353C8B}"/>
              </a:ext>
            </a:extLst>
          </p:cNvPr>
          <p:cNvSpPr txBox="1"/>
          <p:nvPr/>
        </p:nvSpPr>
        <p:spPr>
          <a:xfrm>
            <a:off x="478529" y="2054417"/>
            <a:ext cx="8222862" cy="523220"/>
          </a:xfrm>
          <a:prstGeom prst="rect">
            <a:avLst/>
          </a:prstGeom>
          <a:noFill/>
        </p:spPr>
        <p:txBody>
          <a:bodyPr wrap="square" rtlCol="0">
            <a:spAutoFit/>
          </a:bodyPr>
          <a:lstStyle/>
          <a:p>
            <a:r>
              <a:rPr lang="en-US" sz="2800" dirty="0"/>
              <a:t>1. Christ’s Work</a:t>
            </a:r>
          </a:p>
        </p:txBody>
      </p:sp>
      <p:sp>
        <p:nvSpPr>
          <p:cNvPr id="6" name="TextBox 5">
            <a:extLst>
              <a:ext uri="{FF2B5EF4-FFF2-40B4-BE49-F238E27FC236}">
                <a16:creationId xmlns:a16="http://schemas.microsoft.com/office/drawing/2014/main" id="{375FC8B7-A549-4D21-B238-958E03445A0A}"/>
              </a:ext>
            </a:extLst>
          </p:cNvPr>
          <p:cNvSpPr txBox="1"/>
          <p:nvPr/>
        </p:nvSpPr>
        <p:spPr>
          <a:xfrm>
            <a:off x="698499" y="2565400"/>
            <a:ext cx="8005881"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 Gal. 1:8 ~ </a:t>
            </a:r>
            <a:r>
              <a:rPr lang="en-US" sz="2800" dirty="0">
                <a:solidFill>
                  <a:schemeClr val="accent4">
                    <a:lumMod val="60000"/>
                    <a:lumOff val="40000"/>
                  </a:schemeClr>
                </a:solidFill>
              </a:rPr>
              <a:t>But even if we, or an angel from heaven, preach any other gospel to you than what we have preached to you , let him be accursed</a:t>
            </a:r>
            <a:r>
              <a:rPr lang="en-US" sz="2800" i="1" dirty="0">
                <a:solidFill>
                  <a:schemeClr val="accent4">
                    <a:lumMod val="60000"/>
                    <a:lumOff val="40000"/>
                  </a:schemeClr>
                </a:solidFill>
              </a:rPr>
              <a:t>. </a:t>
            </a:r>
            <a:endParaRPr lang="en-US" sz="2800" dirty="0">
              <a:solidFill>
                <a:schemeClr val="accent4">
                  <a:lumMod val="60000"/>
                  <a:lumOff val="40000"/>
                </a:schemeClr>
              </a:solidFill>
            </a:endParaRPr>
          </a:p>
        </p:txBody>
      </p:sp>
      <p:sp>
        <p:nvSpPr>
          <p:cNvPr id="7" name="TextBox 6">
            <a:extLst>
              <a:ext uri="{FF2B5EF4-FFF2-40B4-BE49-F238E27FC236}">
                <a16:creationId xmlns:a16="http://schemas.microsoft.com/office/drawing/2014/main" id="{CD063233-7FBF-4A88-BD52-0F7008F32A64}"/>
              </a:ext>
            </a:extLst>
          </p:cNvPr>
          <p:cNvSpPr txBox="1"/>
          <p:nvPr/>
        </p:nvSpPr>
        <p:spPr>
          <a:xfrm>
            <a:off x="698499" y="3886200"/>
            <a:ext cx="8005881"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 Gal. 3:3 ~ </a:t>
            </a:r>
            <a:r>
              <a:rPr lang="en-US" sz="2800" dirty="0">
                <a:solidFill>
                  <a:schemeClr val="accent4">
                    <a:lumMod val="60000"/>
                    <a:lumOff val="40000"/>
                  </a:schemeClr>
                </a:solidFill>
              </a:rPr>
              <a:t>Are you so foolish? Having begun in the Spirit, are you now being made perfect by the flesh?</a:t>
            </a:r>
          </a:p>
        </p:txBody>
      </p:sp>
    </p:spTree>
    <p:extLst>
      <p:ext uri="{BB962C8B-B14F-4D97-AF65-F5344CB8AC3E}">
        <p14:creationId xmlns:p14="http://schemas.microsoft.com/office/powerpoint/2010/main" val="345249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3" presetClass="emph" presetSubtype="2" fill="hold" grpId="1" nodeType="withEffect">
                                  <p:stCondLst>
                                    <p:cond delay="0"/>
                                  </p:stCondLst>
                                  <p:childTnLst>
                                    <p:animClr clrSpc="rgb" dir="cw">
                                      <p:cBhvr override="childStyle">
                                        <p:cTn id="24" dur="5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6" grpId="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954107"/>
          </a:xfrm>
          <a:prstGeom prst="rect">
            <a:avLst/>
          </a:prstGeom>
          <a:noFill/>
        </p:spPr>
        <p:txBody>
          <a:bodyPr wrap="square" rtlCol="0">
            <a:spAutoFit/>
          </a:bodyPr>
          <a:lstStyle/>
          <a:p>
            <a:pPr algn="ctr"/>
            <a:r>
              <a:rPr lang="en-US" sz="2800" dirty="0"/>
              <a:t>Does the teaching agree with the 3 </a:t>
            </a:r>
            <a:r>
              <a:rPr lang="en-US" sz="2800" dirty="0" err="1"/>
              <a:t>inarguables</a:t>
            </a:r>
            <a:r>
              <a:rPr lang="en-US" sz="2800" dirty="0"/>
              <a:t> from Scripture?</a:t>
            </a:r>
          </a:p>
        </p:txBody>
      </p:sp>
      <p:sp>
        <p:nvSpPr>
          <p:cNvPr id="5" name="TextBox 4">
            <a:extLst>
              <a:ext uri="{FF2B5EF4-FFF2-40B4-BE49-F238E27FC236}">
                <a16:creationId xmlns:a16="http://schemas.microsoft.com/office/drawing/2014/main" id="{F6BFF285-A3C2-42BA-8F2E-19BD33353C8B}"/>
              </a:ext>
            </a:extLst>
          </p:cNvPr>
          <p:cNvSpPr txBox="1"/>
          <p:nvPr/>
        </p:nvSpPr>
        <p:spPr>
          <a:xfrm>
            <a:off x="478529" y="2054417"/>
            <a:ext cx="8222862" cy="523220"/>
          </a:xfrm>
          <a:prstGeom prst="rect">
            <a:avLst/>
          </a:prstGeom>
          <a:noFill/>
        </p:spPr>
        <p:txBody>
          <a:bodyPr wrap="square" rtlCol="0">
            <a:spAutoFit/>
          </a:bodyPr>
          <a:lstStyle/>
          <a:p>
            <a:r>
              <a:rPr lang="en-US" sz="2800" dirty="0"/>
              <a:t>2. Christ’s Person</a:t>
            </a:r>
          </a:p>
        </p:txBody>
      </p:sp>
      <p:sp>
        <p:nvSpPr>
          <p:cNvPr id="6" name="TextBox 5">
            <a:extLst>
              <a:ext uri="{FF2B5EF4-FFF2-40B4-BE49-F238E27FC236}">
                <a16:creationId xmlns:a16="http://schemas.microsoft.com/office/drawing/2014/main" id="{375FC8B7-A549-4D21-B238-958E03445A0A}"/>
              </a:ext>
            </a:extLst>
          </p:cNvPr>
          <p:cNvSpPr txBox="1"/>
          <p:nvPr/>
        </p:nvSpPr>
        <p:spPr>
          <a:xfrm>
            <a:off x="698499" y="2565400"/>
            <a:ext cx="800588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 1 John 4:2-3 ~ </a:t>
            </a:r>
            <a:r>
              <a:rPr lang="en-US" sz="2800" baseline="30000" dirty="0"/>
              <a:t>2</a:t>
            </a:r>
            <a:r>
              <a:rPr lang="en-US" sz="2800" dirty="0"/>
              <a:t> </a:t>
            </a:r>
            <a:r>
              <a:rPr lang="en-US" sz="2800" dirty="0">
                <a:solidFill>
                  <a:schemeClr val="accent4">
                    <a:lumMod val="60000"/>
                    <a:lumOff val="40000"/>
                  </a:schemeClr>
                </a:solidFill>
              </a:rPr>
              <a:t>By this you know the Spirit of God: Every spirit that confesses that Jesus Christ has come in the flesh is of God, </a:t>
            </a:r>
            <a:r>
              <a:rPr lang="en-US" sz="2800" baseline="30000" dirty="0"/>
              <a:t>3</a:t>
            </a:r>
            <a:r>
              <a:rPr lang="en-US" sz="2800" dirty="0"/>
              <a:t> </a:t>
            </a:r>
            <a:r>
              <a:rPr lang="en-US" sz="2800" dirty="0">
                <a:solidFill>
                  <a:schemeClr val="accent4">
                    <a:lumMod val="60000"/>
                    <a:lumOff val="40000"/>
                  </a:schemeClr>
                </a:solidFill>
              </a:rPr>
              <a:t>and every spirit that does not confess that Jesus Christ has come in the flesh is not of God. And this is the spirit of the Antichrist, which you have heard was coming, and is now already in the world.</a:t>
            </a:r>
          </a:p>
        </p:txBody>
      </p:sp>
    </p:spTree>
    <p:extLst>
      <p:ext uri="{BB962C8B-B14F-4D97-AF65-F5344CB8AC3E}">
        <p14:creationId xmlns:p14="http://schemas.microsoft.com/office/powerpoint/2010/main" val="212085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E30232-317D-4633-8E59-EA94057A706C}"/>
              </a:ext>
            </a:extLst>
          </p:cNvPr>
          <p:cNvSpPr/>
          <p:nvPr/>
        </p:nvSpPr>
        <p:spPr>
          <a:xfrm>
            <a:off x="4456087" y="3348253"/>
            <a:ext cx="3630078" cy="661987"/>
          </a:xfrm>
          <a:prstGeom prst="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954107"/>
          </a:xfrm>
          <a:prstGeom prst="rect">
            <a:avLst/>
          </a:prstGeom>
          <a:noFill/>
        </p:spPr>
        <p:txBody>
          <a:bodyPr wrap="square" rtlCol="0">
            <a:spAutoFit/>
          </a:bodyPr>
          <a:lstStyle/>
          <a:p>
            <a:pPr algn="ctr"/>
            <a:r>
              <a:rPr lang="en-US" sz="2800" dirty="0"/>
              <a:t>Does the teaching agree with the 3 </a:t>
            </a:r>
            <a:r>
              <a:rPr lang="en-US" sz="2800" dirty="0" err="1"/>
              <a:t>inarguables</a:t>
            </a:r>
            <a:r>
              <a:rPr lang="en-US" sz="2800" dirty="0"/>
              <a:t> from Scripture?</a:t>
            </a:r>
          </a:p>
        </p:txBody>
      </p:sp>
      <p:sp>
        <p:nvSpPr>
          <p:cNvPr id="5" name="TextBox 4">
            <a:extLst>
              <a:ext uri="{FF2B5EF4-FFF2-40B4-BE49-F238E27FC236}">
                <a16:creationId xmlns:a16="http://schemas.microsoft.com/office/drawing/2014/main" id="{F6BFF285-A3C2-42BA-8F2E-19BD33353C8B}"/>
              </a:ext>
            </a:extLst>
          </p:cNvPr>
          <p:cNvSpPr txBox="1"/>
          <p:nvPr/>
        </p:nvSpPr>
        <p:spPr>
          <a:xfrm>
            <a:off x="478529" y="2054417"/>
            <a:ext cx="8222862" cy="523220"/>
          </a:xfrm>
          <a:prstGeom prst="rect">
            <a:avLst/>
          </a:prstGeom>
          <a:noFill/>
        </p:spPr>
        <p:txBody>
          <a:bodyPr wrap="square" rtlCol="0">
            <a:spAutoFit/>
          </a:bodyPr>
          <a:lstStyle/>
          <a:p>
            <a:r>
              <a:rPr lang="en-US" sz="2800" dirty="0"/>
              <a:t>3. Christ’s Resurrection</a:t>
            </a:r>
          </a:p>
        </p:txBody>
      </p:sp>
      <p:sp>
        <p:nvSpPr>
          <p:cNvPr id="6" name="TextBox 5">
            <a:extLst>
              <a:ext uri="{FF2B5EF4-FFF2-40B4-BE49-F238E27FC236}">
                <a16:creationId xmlns:a16="http://schemas.microsoft.com/office/drawing/2014/main" id="{375FC8B7-A549-4D21-B238-958E03445A0A}"/>
              </a:ext>
            </a:extLst>
          </p:cNvPr>
          <p:cNvSpPr txBox="1"/>
          <p:nvPr/>
        </p:nvSpPr>
        <p:spPr>
          <a:xfrm>
            <a:off x="698499" y="2565400"/>
            <a:ext cx="8005881"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effectLst>
                  <a:outerShdw blurRad="38100" dist="38100" dir="2700000" algn="tl">
                    <a:srgbClr val="000000">
                      <a:alpha val="43137"/>
                    </a:srgbClr>
                  </a:outerShdw>
                </a:effectLst>
              </a:rPr>
              <a:t> 1 Cor. 15:14-17 ~ </a:t>
            </a:r>
            <a:r>
              <a:rPr lang="en-US" sz="2800" baseline="30000" dirty="0">
                <a:effectLst>
                  <a:outerShdw blurRad="38100" dist="38100" dir="2700000" algn="tl">
                    <a:srgbClr val="000000">
                      <a:alpha val="43137"/>
                    </a:srgbClr>
                  </a:outerShdw>
                </a:effectLst>
              </a:rPr>
              <a:t>14</a:t>
            </a:r>
            <a:r>
              <a:rPr lang="en-US" sz="2800" dirty="0">
                <a:effectLst>
                  <a:outerShdw blurRad="38100" dist="38100" dir="2700000" algn="tl">
                    <a:srgbClr val="000000">
                      <a:alpha val="43137"/>
                    </a:srgbClr>
                  </a:outerShdw>
                </a:effectLst>
              </a:rPr>
              <a:t> </a:t>
            </a:r>
            <a:r>
              <a:rPr lang="en-US" sz="2800" dirty="0">
                <a:solidFill>
                  <a:schemeClr val="accent4">
                    <a:lumMod val="60000"/>
                    <a:lumOff val="40000"/>
                  </a:schemeClr>
                </a:solidFill>
                <a:effectLst>
                  <a:outerShdw blurRad="38100" dist="38100" dir="2700000" algn="tl">
                    <a:srgbClr val="000000">
                      <a:alpha val="43137"/>
                    </a:srgbClr>
                  </a:outerShdw>
                </a:effectLst>
              </a:rPr>
              <a:t>And if Christ is not risen, then our preaching </a:t>
            </a:r>
            <a:r>
              <a:rPr lang="en-US" sz="2800" i="1" dirty="0">
                <a:solidFill>
                  <a:schemeClr val="accent4">
                    <a:lumMod val="60000"/>
                    <a:lumOff val="40000"/>
                  </a:schemeClr>
                </a:solidFill>
                <a:effectLst>
                  <a:outerShdw blurRad="38100" dist="38100" dir="2700000" algn="tl">
                    <a:srgbClr val="000000">
                      <a:alpha val="43137"/>
                    </a:srgbClr>
                  </a:outerShdw>
                </a:effectLst>
              </a:rPr>
              <a:t>is</a:t>
            </a:r>
            <a:r>
              <a:rPr lang="en-US" sz="2800" dirty="0">
                <a:solidFill>
                  <a:schemeClr val="accent4">
                    <a:lumMod val="60000"/>
                    <a:lumOff val="40000"/>
                  </a:schemeClr>
                </a:solidFill>
                <a:effectLst>
                  <a:outerShdw blurRad="38100" dist="38100" dir="2700000" algn="tl">
                    <a:srgbClr val="000000">
                      <a:alpha val="43137"/>
                    </a:srgbClr>
                  </a:outerShdw>
                </a:effectLst>
              </a:rPr>
              <a:t> empty and your faith </a:t>
            </a:r>
            <a:r>
              <a:rPr lang="en-US" sz="2800" i="1" dirty="0">
                <a:solidFill>
                  <a:schemeClr val="accent4">
                    <a:lumMod val="60000"/>
                    <a:lumOff val="40000"/>
                  </a:schemeClr>
                </a:solidFill>
                <a:effectLst>
                  <a:outerShdw blurRad="38100" dist="38100" dir="2700000" algn="tl">
                    <a:srgbClr val="000000">
                      <a:alpha val="43137"/>
                    </a:srgbClr>
                  </a:outerShdw>
                </a:effectLst>
              </a:rPr>
              <a:t>is</a:t>
            </a:r>
            <a:r>
              <a:rPr lang="en-US" sz="2800" dirty="0">
                <a:solidFill>
                  <a:schemeClr val="accent4">
                    <a:lumMod val="60000"/>
                    <a:lumOff val="40000"/>
                  </a:schemeClr>
                </a:solidFill>
                <a:effectLst>
                  <a:outerShdw blurRad="38100" dist="38100" dir="2700000" algn="tl">
                    <a:srgbClr val="000000">
                      <a:alpha val="43137"/>
                    </a:srgbClr>
                  </a:outerShdw>
                </a:effectLst>
              </a:rPr>
              <a:t> also empty. </a:t>
            </a:r>
            <a:r>
              <a:rPr lang="en-US" sz="2800" baseline="30000" dirty="0">
                <a:effectLst>
                  <a:outerShdw blurRad="38100" dist="38100" dir="2700000" algn="tl">
                    <a:srgbClr val="000000">
                      <a:alpha val="43137"/>
                    </a:srgbClr>
                  </a:outerShdw>
                </a:effectLst>
              </a:rPr>
              <a:t>15</a:t>
            </a:r>
            <a:r>
              <a:rPr lang="en-US" sz="2800" dirty="0">
                <a:effectLst>
                  <a:outerShdw blurRad="38100" dist="38100" dir="2700000" algn="tl">
                    <a:srgbClr val="000000">
                      <a:alpha val="43137"/>
                    </a:srgbClr>
                  </a:outerShdw>
                </a:effectLst>
              </a:rPr>
              <a:t> </a:t>
            </a:r>
            <a:r>
              <a:rPr lang="en-US" sz="2800" dirty="0">
                <a:solidFill>
                  <a:schemeClr val="accent4">
                    <a:lumMod val="60000"/>
                    <a:lumOff val="40000"/>
                  </a:schemeClr>
                </a:solidFill>
                <a:effectLst>
                  <a:outerShdw blurRad="38100" dist="38100" dir="2700000" algn="tl">
                    <a:srgbClr val="000000">
                      <a:alpha val="43137"/>
                    </a:srgbClr>
                  </a:outerShdw>
                </a:effectLst>
              </a:rPr>
              <a:t>Yes, and we are found false witnesses of God, because we have testified of God that He raised up Christ, whom He did not raise up—if in fact the dead do not rise. </a:t>
            </a:r>
            <a:r>
              <a:rPr lang="en-US" sz="2800" baseline="30000" dirty="0">
                <a:effectLst>
                  <a:outerShdw blurRad="38100" dist="38100" dir="2700000" algn="tl">
                    <a:srgbClr val="000000">
                      <a:alpha val="43137"/>
                    </a:srgbClr>
                  </a:outerShdw>
                </a:effectLst>
              </a:rPr>
              <a:t>16</a:t>
            </a:r>
            <a:r>
              <a:rPr lang="en-US" sz="2800" dirty="0">
                <a:effectLst>
                  <a:outerShdw blurRad="38100" dist="38100" dir="2700000" algn="tl">
                    <a:srgbClr val="000000">
                      <a:alpha val="43137"/>
                    </a:srgbClr>
                  </a:outerShdw>
                </a:effectLst>
              </a:rPr>
              <a:t> </a:t>
            </a:r>
            <a:r>
              <a:rPr lang="en-US" sz="2800" dirty="0">
                <a:solidFill>
                  <a:schemeClr val="accent4">
                    <a:lumMod val="60000"/>
                    <a:lumOff val="40000"/>
                  </a:schemeClr>
                </a:solidFill>
                <a:effectLst>
                  <a:outerShdw blurRad="38100" dist="38100" dir="2700000" algn="tl">
                    <a:srgbClr val="000000">
                      <a:alpha val="43137"/>
                    </a:srgbClr>
                  </a:outerShdw>
                </a:effectLst>
              </a:rPr>
              <a:t>For if </a:t>
            </a:r>
            <a:r>
              <a:rPr lang="en-US" sz="2800" i="1" dirty="0">
                <a:solidFill>
                  <a:schemeClr val="accent4">
                    <a:lumMod val="60000"/>
                    <a:lumOff val="40000"/>
                  </a:schemeClr>
                </a:solidFill>
                <a:effectLst>
                  <a:outerShdw blurRad="38100" dist="38100" dir="2700000" algn="tl">
                    <a:srgbClr val="000000">
                      <a:alpha val="43137"/>
                    </a:srgbClr>
                  </a:outerShdw>
                </a:effectLst>
              </a:rPr>
              <a:t>the</a:t>
            </a:r>
            <a:r>
              <a:rPr lang="en-US" sz="2800" dirty="0">
                <a:solidFill>
                  <a:schemeClr val="accent4">
                    <a:lumMod val="60000"/>
                    <a:lumOff val="40000"/>
                  </a:schemeClr>
                </a:solidFill>
                <a:effectLst>
                  <a:outerShdw blurRad="38100" dist="38100" dir="2700000" algn="tl">
                    <a:srgbClr val="000000">
                      <a:alpha val="43137"/>
                    </a:srgbClr>
                  </a:outerShdw>
                </a:effectLst>
              </a:rPr>
              <a:t> dead do not rise, then Christ is not risen. </a:t>
            </a:r>
            <a:r>
              <a:rPr lang="en-US" sz="2800" baseline="30000" dirty="0">
                <a:effectLst>
                  <a:outerShdw blurRad="38100" dist="38100" dir="2700000" algn="tl">
                    <a:srgbClr val="000000">
                      <a:alpha val="43137"/>
                    </a:srgbClr>
                  </a:outerShdw>
                </a:effectLst>
              </a:rPr>
              <a:t>17</a:t>
            </a:r>
            <a:r>
              <a:rPr lang="en-US" sz="2800" dirty="0">
                <a:effectLst>
                  <a:outerShdw blurRad="38100" dist="38100" dir="2700000" algn="tl">
                    <a:srgbClr val="000000">
                      <a:alpha val="43137"/>
                    </a:srgbClr>
                  </a:outerShdw>
                </a:effectLst>
              </a:rPr>
              <a:t> </a:t>
            </a:r>
            <a:r>
              <a:rPr lang="en-US" sz="2800" dirty="0">
                <a:solidFill>
                  <a:schemeClr val="accent4">
                    <a:lumMod val="60000"/>
                    <a:lumOff val="40000"/>
                  </a:schemeClr>
                </a:solidFill>
                <a:effectLst>
                  <a:outerShdw blurRad="38100" dist="38100" dir="2700000" algn="tl">
                    <a:srgbClr val="000000">
                      <a:alpha val="43137"/>
                    </a:srgbClr>
                  </a:outerShdw>
                </a:effectLst>
              </a:rPr>
              <a:t>And if Christ is not risen, your faith is futile; you are still in your sins! </a:t>
            </a:r>
          </a:p>
        </p:txBody>
      </p:sp>
    </p:spTree>
    <p:extLst>
      <p:ext uri="{BB962C8B-B14F-4D97-AF65-F5344CB8AC3E}">
        <p14:creationId xmlns:p14="http://schemas.microsoft.com/office/powerpoint/2010/main" val="12057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954107"/>
          </a:xfrm>
          <a:prstGeom prst="rect">
            <a:avLst/>
          </a:prstGeom>
          <a:noFill/>
        </p:spPr>
        <p:txBody>
          <a:bodyPr wrap="square" rtlCol="0">
            <a:spAutoFit/>
          </a:bodyPr>
          <a:lstStyle/>
          <a:p>
            <a:pPr algn="ctr"/>
            <a:r>
              <a:rPr lang="en-US" sz="2800" dirty="0"/>
              <a:t>Does the teaching agree with the 3 </a:t>
            </a:r>
            <a:r>
              <a:rPr lang="en-US" sz="2800" dirty="0" err="1"/>
              <a:t>inarguables</a:t>
            </a:r>
            <a:r>
              <a:rPr lang="en-US" sz="2800" dirty="0"/>
              <a:t> from Scripture?</a:t>
            </a:r>
          </a:p>
        </p:txBody>
      </p:sp>
      <p:sp>
        <p:nvSpPr>
          <p:cNvPr id="5" name="TextBox 4">
            <a:extLst>
              <a:ext uri="{FF2B5EF4-FFF2-40B4-BE49-F238E27FC236}">
                <a16:creationId xmlns:a16="http://schemas.microsoft.com/office/drawing/2014/main" id="{F6BFF285-A3C2-42BA-8F2E-19BD33353C8B}"/>
              </a:ext>
            </a:extLst>
          </p:cNvPr>
          <p:cNvSpPr txBox="1"/>
          <p:nvPr/>
        </p:nvSpPr>
        <p:spPr>
          <a:xfrm>
            <a:off x="478529" y="2054416"/>
            <a:ext cx="6382539" cy="523220"/>
          </a:xfrm>
          <a:prstGeom prst="rect">
            <a:avLst/>
          </a:prstGeom>
          <a:noFill/>
        </p:spPr>
        <p:txBody>
          <a:bodyPr wrap="square" rtlCol="0">
            <a:spAutoFit/>
          </a:bodyPr>
          <a:lstStyle/>
          <a:p>
            <a:r>
              <a:rPr lang="en-US" sz="2800" dirty="0"/>
              <a:t>1. Christ’s Work (what He did)</a:t>
            </a:r>
          </a:p>
        </p:txBody>
      </p:sp>
      <p:sp>
        <p:nvSpPr>
          <p:cNvPr id="8" name="TextBox 7">
            <a:extLst>
              <a:ext uri="{FF2B5EF4-FFF2-40B4-BE49-F238E27FC236}">
                <a16:creationId xmlns:a16="http://schemas.microsoft.com/office/drawing/2014/main" id="{BECE2F67-D9DB-40BE-A5E2-F482E1324DC1}"/>
              </a:ext>
            </a:extLst>
          </p:cNvPr>
          <p:cNvSpPr txBox="1"/>
          <p:nvPr/>
        </p:nvSpPr>
        <p:spPr>
          <a:xfrm>
            <a:off x="477504" y="2053391"/>
            <a:ext cx="8052805" cy="523220"/>
          </a:xfrm>
          <a:prstGeom prst="rect">
            <a:avLst/>
          </a:prstGeom>
          <a:noFill/>
        </p:spPr>
        <p:txBody>
          <a:bodyPr wrap="square" rtlCol="0">
            <a:spAutoFit/>
          </a:bodyPr>
          <a:lstStyle/>
          <a:p>
            <a:r>
              <a:rPr lang="en-US" sz="2800" dirty="0"/>
              <a:t>2. Christ’s Person (who He is)</a:t>
            </a:r>
          </a:p>
        </p:txBody>
      </p:sp>
      <p:sp>
        <p:nvSpPr>
          <p:cNvPr id="9" name="TextBox 8">
            <a:extLst>
              <a:ext uri="{FF2B5EF4-FFF2-40B4-BE49-F238E27FC236}">
                <a16:creationId xmlns:a16="http://schemas.microsoft.com/office/drawing/2014/main" id="{95CE9FE5-8CC3-47C2-B195-86310D6B7F70}"/>
              </a:ext>
            </a:extLst>
          </p:cNvPr>
          <p:cNvSpPr txBox="1"/>
          <p:nvPr/>
        </p:nvSpPr>
        <p:spPr>
          <a:xfrm>
            <a:off x="872121" y="2590800"/>
            <a:ext cx="8052805" cy="523220"/>
          </a:xfrm>
          <a:prstGeom prst="rect">
            <a:avLst/>
          </a:prstGeom>
          <a:noFill/>
        </p:spPr>
        <p:txBody>
          <a:bodyPr wrap="square" rtlCol="0">
            <a:spAutoFit/>
          </a:bodyPr>
          <a:lstStyle/>
          <a:p>
            <a:r>
              <a:rPr lang="en-US" sz="2800" dirty="0"/>
              <a:t>3. Christ’s Resurrection (demonstration of His victory)</a:t>
            </a:r>
          </a:p>
        </p:txBody>
      </p:sp>
    </p:spTree>
    <p:extLst>
      <p:ext uri="{BB962C8B-B14F-4D97-AF65-F5344CB8AC3E}">
        <p14:creationId xmlns:p14="http://schemas.microsoft.com/office/powerpoint/2010/main" val="226998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42" presetClass="path" presetSubtype="0" fill="hold" grpId="1" nodeType="afterEffect">
                                  <p:stCondLst>
                                    <p:cond delay="0"/>
                                  </p:stCondLst>
                                  <p:childTnLst>
                                    <p:animMotion origin="layout" path="M -4.72222E-6 5.55112E-17 L 0.04497 0.07639 " pathEditMode="relative" rAng="0" ptsTypes="AA">
                                      <p:cBhvr>
                                        <p:cTn id="15" dur="2000" fill="hold"/>
                                        <p:tgtEl>
                                          <p:spTgt spid="8"/>
                                        </p:tgtEl>
                                        <p:attrNameLst>
                                          <p:attrName>ppt_x</p:attrName>
                                          <p:attrName>ppt_y</p:attrName>
                                        </p:attrNameLst>
                                      </p:cBhvr>
                                      <p:rCtr x="2240" y="3819"/>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42" presetClass="path" presetSubtype="0" fill="hold" grpId="1" nodeType="afterEffect">
                                  <p:stCondLst>
                                    <p:cond delay="0"/>
                                  </p:stCondLst>
                                  <p:childTnLst>
                                    <p:animMotion origin="layout" path="M -2.77778E-7 -2.22222E-6 L 0.03663 0.07639 " pathEditMode="relative" rAng="0" ptsTypes="AA">
                                      <p:cBhvr>
                                        <p:cTn id="23" dur="2000" fill="hold"/>
                                        <p:tgtEl>
                                          <p:spTgt spid="9"/>
                                        </p:tgtEl>
                                        <p:attrNameLst>
                                          <p:attrName>ppt_x</p:attrName>
                                          <p:attrName>ppt_y</p:attrName>
                                        </p:attrNameLst>
                                      </p:cBhvr>
                                      <p:rCtr x="1823" y="3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188794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523220"/>
          </a:xfrm>
          <a:prstGeom prst="rect">
            <a:avLst/>
          </a:prstGeom>
          <a:noFill/>
        </p:spPr>
        <p:txBody>
          <a:bodyPr wrap="square" rtlCol="0">
            <a:spAutoFit/>
          </a:bodyPr>
          <a:lstStyle/>
          <a:p>
            <a:pPr algn="ctr"/>
            <a:r>
              <a:rPr lang="en-US" sz="2800" dirty="0"/>
              <a:t>Does the teaching lead to Christlikeness?</a:t>
            </a:r>
          </a:p>
        </p:txBody>
      </p:sp>
      <p:sp>
        <p:nvSpPr>
          <p:cNvPr id="5" name="TextBox 4">
            <a:extLst>
              <a:ext uri="{FF2B5EF4-FFF2-40B4-BE49-F238E27FC236}">
                <a16:creationId xmlns:a16="http://schemas.microsoft.com/office/drawing/2014/main" id="{F6BFF285-A3C2-42BA-8F2E-19BD33353C8B}"/>
              </a:ext>
            </a:extLst>
          </p:cNvPr>
          <p:cNvSpPr txBox="1"/>
          <p:nvPr/>
        </p:nvSpPr>
        <p:spPr>
          <a:xfrm>
            <a:off x="478529" y="1603567"/>
            <a:ext cx="8222862" cy="3539430"/>
          </a:xfrm>
          <a:prstGeom prst="rect">
            <a:avLst/>
          </a:prstGeom>
          <a:noFill/>
        </p:spPr>
        <p:txBody>
          <a:bodyPr wrap="square" rtlCol="0">
            <a:spAutoFit/>
          </a:bodyPr>
          <a:lstStyle/>
          <a:p>
            <a:r>
              <a:rPr lang="en-US" sz="2800" dirty="0"/>
              <a:t>Phil. 2:5-8 ~ </a:t>
            </a:r>
            <a:r>
              <a:rPr lang="en-US" sz="2800" baseline="30000" dirty="0"/>
              <a:t>5</a:t>
            </a:r>
            <a:r>
              <a:rPr lang="en-US" sz="2800" dirty="0"/>
              <a:t> </a:t>
            </a:r>
            <a:r>
              <a:rPr lang="en-US" sz="2800" dirty="0">
                <a:solidFill>
                  <a:schemeClr val="accent4">
                    <a:lumMod val="60000"/>
                    <a:lumOff val="40000"/>
                  </a:schemeClr>
                </a:solidFill>
              </a:rPr>
              <a:t>Let this mind be in you which was also in Christ Jesus, </a:t>
            </a:r>
            <a:r>
              <a:rPr lang="en-US" sz="2800" baseline="30000" dirty="0"/>
              <a:t>6</a:t>
            </a:r>
            <a:r>
              <a:rPr lang="en-US" sz="2800" dirty="0"/>
              <a:t> </a:t>
            </a:r>
            <a:r>
              <a:rPr lang="en-US" sz="2800" dirty="0">
                <a:solidFill>
                  <a:schemeClr val="accent4">
                    <a:lumMod val="60000"/>
                    <a:lumOff val="40000"/>
                  </a:schemeClr>
                </a:solidFill>
              </a:rPr>
              <a:t>who, being in the form of God, did not consider it robbery to be equal with God,</a:t>
            </a:r>
            <a:r>
              <a:rPr lang="en-US" sz="2800" dirty="0"/>
              <a:t> </a:t>
            </a:r>
            <a:r>
              <a:rPr lang="en-US" sz="2800" baseline="30000" dirty="0"/>
              <a:t>7</a:t>
            </a:r>
            <a:r>
              <a:rPr lang="en-US" sz="2800" dirty="0"/>
              <a:t> </a:t>
            </a:r>
            <a:r>
              <a:rPr lang="en-US" sz="2800" dirty="0">
                <a:solidFill>
                  <a:schemeClr val="accent4">
                    <a:lumMod val="60000"/>
                    <a:lumOff val="40000"/>
                  </a:schemeClr>
                </a:solidFill>
              </a:rPr>
              <a:t>but made Himself of no reputation, taking the form of a bondservant, </a:t>
            </a:r>
            <a:r>
              <a:rPr lang="en-US" sz="2800" i="1" dirty="0">
                <a:solidFill>
                  <a:schemeClr val="accent4">
                    <a:lumMod val="60000"/>
                    <a:lumOff val="40000"/>
                  </a:schemeClr>
                </a:solidFill>
              </a:rPr>
              <a:t>and</a:t>
            </a:r>
            <a:r>
              <a:rPr lang="en-US" sz="2800" dirty="0">
                <a:solidFill>
                  <a:schemeClr val="accent4">
                    <a:lumMod val="60000"/>
                    <a:lumOff val="40000"/>
                  </a:schemeClr>
                </a:solidFill>
              </a:rPr>
              <a:t> coming in the likeness of men. </a:t>
            </a:r>
            <a:r>
              <a:rPr lang="en-US" sz="2800" baseline="30000" dirty="0"/>
              <a:t>8</a:t>
            </a:r>
            <a:r>
              <a:rPr lang="en-US" sz="2800" dirty="0"/>
              <a:t> </a:t>
            </a:r>
            <a:r>
              <a:rPr lang="en-US" sz="2800" dirty="0">
                <a:solidFill>
                  <a:schemeClr val="accent4">
                    <a:lumMod val="60000"/>
                    <a:lumOff val="40000"/>
                  </a:schemeClr>
                </a:solidFill>
              </a:rPr>
              <a:t>And being found in appearance as a man, He humbled Himself and became obedient to the point of death, even the death of the cross. </a:t>
            </a:r>
          </a:p>
        </p:txBody>
      </p:sp>
    </p:spTree>
    <p:extLst>
      <p:ext uri="{BB962C8B-B14F-4D97-AF65-F5344CB8AC3E}">
        <p14:creationId xmlns:p14="http://schemas.microsoft.com/office/powerpoint/2010/main" val="105030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48959" y="1147864"/>
            <a:ext cx="8258782" cy="523220"/>
          </a:xfrm>
          <a:prstGeom prst="rect">
            <a:avLst/>
          </a:prstGeom>
          <a:noFill/>
        </p:spPr>
        <p:txBody>
          <a:bodyPr wrap="square" rtlCol="0">
            <a:spAutoFit/>
          </a:bodyPr>
          <a:lstStyle/>
          <a:p>
            <a:pPr algn="ctr"/>
            <a:r>
              <a:rPr lang="en-US" sz="2800" dirty="0"/>
              <a:t>Does the teaching lead to true worship of the true God?</a:t>
            </a:r>
          </a:p>
        </p:txBody>
      </p:sp>
      <p:sp>
        <p:nvSpPr>
          <p:cNvPr id="5" name="TextBox 4">
            <a:extLst>
              <a:ext uri="{FF2B5EF4-FFF2-40B4-BE49-F238E27FC236}">
                <a16:creationId xmlns:a16="http://schemas.microsoft.com/office/drawing/2014/main" id="{F6BFF285-A3C2-42BA-8F2E-19BD33353C8B}"/>
              </a:ext>
            </a:extLst>
          </p:cNvPr>
          <p:cNvSpPr txBox="1"/>
          <p:nvPr/>
        </p:nvSpPr>
        <p:spPr>
          <a:xfrm>
            <a:off x="478529" y="1603567"/>
            <a:ext cx="8222862" cy="954107"/>
          </a:xfrm>
          <a:prstGeom prst="rect">
            <a:avLst/>
          </a:prstGeom>
          <a:noFill/>
        </p:spPr>
        <p:txBody>
          <a:bodyPr wrap="square" rtlCol="0">
            <a:spAutoFit/>
          </a:bodyPr>
          <a:lstStyle/>
          <a:p>
            <a:pPr lvl="0" algn="just" defTabSz="914400" eaLnBrk="0" fontAlgn="base" hangingPunct="0">
              <a:spcBef>
                <a:spcPct val="0"/>
              </a:spcBef>
              <a:spcAft>
                <a:spcPct val="0"/>
              </a:spcAft>
            </a:pPr>
            <a:r>
              <a:rPr lang="en-US" altLang="en-US" sz="2800" dirty="0">
                <a:solidFill>
                  <a:schemeClr val="bg1"/>
                </a:solidFill>
                <a:ea typeface="Times New Roman" panose="02020603050405020304" pitchFamily="18" charset="0"/>
                <a:cs typeface="Arial" panose="020B0604020202020204" pitchFamily="34" charset="0"/>
              </a:rPr>
              <a:t>1 Cor. 14: 40 ~ </a:t>
            </a:r>
            <a:r>
              <a:rPr lang="en-US" altLang="en-US" sz="2800" dirty="0">
                <a:solidFill>
                  <a:srgbClr val="FFC000"/>
                </a:solidFill>
                <a:ea typeface="Times New Roman" panose="02020603050405020304" pitchFamily="18" charset="0"/>
                <a:cs typeface="Arial" panose="020B0604020202020204" pitchFamily="34" charset="0"/>
              </a:rPr>
              <a:t>Let all things be done decently and </a:t>
            </a:r>
            <a:r>
              <a:rPr lang="en-US" altLang="en-US" sz="2800">
                <a:solidFill>
                  <a:srgbClr val="FFC000"/>
                </a:solidFill>
                <a:ea typeface="Times New Roman" panose="02020603050405020304" pitchFamily="18" charset="0"/>
                <a:cs typeface="Arial" panose="020B0604020202020204" pitchFamily="34" charset="0"/>
              </a:rPr>
              <a:t>in order.</a:t>
            </a:r>
            <a:endParaRPr lang="en-US" altLang="en-US" sz="4000" dirty="0">
              <a:solidFill>
                <a:srgbClr val="FFC000"/>
              </a:solidFill>
            </a:endParaRPr>
          </a:p>
        </p:txBody>
      </p:sp>
      <p:sp>
        <p:nvSpPr>
          <p:cNvPr id="6" name="TextBox 5">
            <a:extLst>
              <a:ext uri="{FF2B5EF4-FFF2-40B4-BE49-F238E27FC236}">
                <a16:creationId xmlns:a16="http://schemas.microsoft.com/office/drawing/2014/main" id="{14F5C79C-1ED9-42B5-B9E9-5A83026C1B29}"/>
              </a:ext>
            </a:extLst>
          </p:cNvPr>
          <p:cNvSpPr txBox="1"/>
          <p:nvPr/>
        </p:nvSpPr>
        <p:spPr>
          <a:xfrm>
            <a:off x="472179" y="2467167"/>
            <a:ext cx="8222862" cy="2246769"/>
          </a:xfrm>
          <a:prstGeom prst="rect">
            <a:avLst/>
          </a:prstGeom>
          <a:noFill/>
        </p:spPr>
        <p:txBody>
          <a:bodyPr wrap="square" rtlCol="0">
            <a:spAutoFit/>
          </a:bodyPr>
          <a:lstStyle/>
          <a:p>
            <a:pPr lvl="0" algn="just" defTabSz="914400" eaLnBrk="0" fontAlgn="base" hangingPunct="0">
              <a:spcBef>
                <a:spcPct val="0"/>
              </a:spcBef>
              <a:spcAft>
                <a:spcPct val="0"/>
              </a:spcAft>
            </a:pPr>
            <a:r>
              <a:rPr lang="en-US" altLang="en-US" sz="2800" dirty="0">
                <a:solidFill>
                  <a:schemeClr val="bg1"/>
                </a:solidFill>
                <a:ea typeface="Times New Roman" panose="02020603050405020304" pitchFamily="18" charset="0"/>
                <a:cs typeface="Arial" panose="020B0604020202020204" pitchFamily="34" charset="0"/>
              </a:rPr>
              <a:t>John 4:23-24 ~ </a:t>
            </a:r>
            <a:r>
              <a:rPr lang="en-US" altLang="en-US" sz="2800" baseline="30000" dirty="0">
                <a:solidFill>
                  <a:schemeClr val="bg1"/>
                </a:solidFill>
                <a:ea typeface="Times New Roman" panose="02020603050405020304" pitchFamily="18" charset="0"/>
                <a:cs typeface="Arial" panose="020B0604020202020204" pitchFamily="34" charset="0"/>
              </a:rPr>
              <a:t>23</a:t>
            </a:r>
            <a:r>
              <a:rPr lang="en-US" altLang="en-US" sz="2800" dirty="0">
                <a:solidFill>
                  <a:schemeClr val="bg1"/>
                </a:solidFill>
                <a:ea typeface="Times New Roman" panose="02020603050405020304" pitchFamily="18" charset="0"/>
                <a:cs typeface="Arial" panose="020B0604020202020204" pitchFamily="34" charset="0"/>
              </a:rPr>
              <a:t> </a:t>
            </a:r>
            <a:r>
              <a:rPr lang="en-US" altLang="en-US" sz="2800" dirty="0">
                <a:solidFill>
                  <a:srgbClr val="FFC000"/>
                </a:solidFill>
                <a:ea typeface="Times New Roman" panose="02020603050405020304" pitchFamily="18" charset="0"/>
                <a:cs typeface="Arial" panose="020B0604020202020204" pitchFamily="34" charset="0"/>
              </a:rPr>
              <a:t>But the hour is coming, and now is, when the true worshipers will worship the Father in spirit and truth; for the Father is seeking such to worship Him. </a:t>
            </a:r>
            <a:r>
              <a:rPr lang="en-US" altLang="en-US" sz="2800" baseline="30000" dirty="0">
                <a:solidFill>
                  <a:schemeClr val="bg1"/>
                </a:solidFill>
                <a:ea typeface="Times New Roman" panose="02020603050405020304" pitchFamily="18" charset="0"/>
                <a:cs typeface="Arial" panose="020B0604020202020204" pitchFamily="34" charset="0"/>
              </a:rPr>
              <a:t>24</a:t>
            </a:r>
            <a:r>
              <a:rPr lang="en-US" altLang="en-US" sz="2800" dirty="0">
                <a:solidFill>
                  <a:srgbClr val="FFC000"/>
                </a:solidFill>
                <a:ea typeface="Times New Roman" panose="02020603050405020304" pitchFamily="18" charset="0"/>
                <a:cs typeface="Arial" panose="020B0604020202020204" pitchFamily="34" charset="0"/>
              </a:rPr>
              <a:t> God </a:t>
            </a:r>
            <a:r>
              <a:rPr lang="en-US" altLang="en-US" sz="2800" i="1" dirty="0">
                <a:solidFill>
                  <a:srgbClr val="FFC000"/>
                </a:solidFill>
                <a:ea typeface="Times New Roman" panose="02020603050405020304" pitchFamily="18" charset="0"/>
                <a:cs typeface="Arial" panose="020B0604020202020204" pitchFamily="34" charset="0"/>
              </a:rPr>
              <a:t>is</a:t>
            </a:r>
            <a:r>
              <a:rPr lang="en-US" altLang="en-US" sz="2800" dirty="0">
                <a:solidFill>
                  <a:srgbClr val="FFC000"/>
                </a:solidFill>
                <a:ea typeface="Times New Roman" panose="02020603050405020304" pitchFamily="18" charset="0"/>
                <a:cs typeface="Arial" panose="020B0604020202020204" pitchFamily="34" charset="0"/>
              </a:rPr>
              <a:t> Spirit, and those who worship Him must worship in spirit and truth.</a:t>
            </a:r>
            <a:endParaRPr lang="en-US" altLang="en-US" sz="4000" dirty="0">
              <a:solidFill>
                <a:srgbClr val="FFC000"/>
              </a:solidFill>
              <a:cs typeface="Arial" panose="020B0604020202020204" pitchFamily="34" charset="0"/>
            </a:endParaRPr>
          </a:p>
        </p:txBody>
      </p:sp>
    </p:spTree>
    <p:extLst>
      <p:ext uri="{BB962C8B-B14F-4D97-AF65-F5344CB8AC3E}">
        <p14:creationId xmlns:p14="http://schemas.microsoft.com/office/powerpoint/2010/main" val="401725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
            <a:extLst>
              <a:ext uri="{FF2B5EF4-FFF2-40B4-BE49-F238E27FC236}">
                <a16:creationId xmlns:a16="http://schemas.microsoft.com/office/drawing/2014/main" id="{63D4D2B3-3C60-42D5-B561-71FC524DFC96}"/>
              </a:ext>
            </a:extLst>
          </p:cNvPr>
          <p:cNvSpPr/>
          <p:nvPr/>
        </p:nvSpPr>
        <p:spPr>
          <a:xfrm>
            <a:off x="978763" y="1840709"/>
            <a:ext cx="6649119" cy="3324560"/>
          </a:xfrm>
          <a:custGeom>
            <a:avLst/>
            <a:gdLst>
              <a:gd name="connsiteX0" fmla="*/ 0 w 4995582"/>
              <a:gd name="connsiteY0" fmla="*/ 2497791 h 4995582"/>
              <a:gd name="connsiteX1" fmla="*/ 2497791 w 4995582"/>
              <a:gd name="connsiteY1" fmla="*/ 0 h 4995582"/>
              <a:gd name="connsiteX2" fmla="*/ 4995582 w 4995582"/>
              <a:gd name="connsiteY2" fmla="*/ 2497791 h 4995582"/>
              <a:gd name="connsiteX3" fmla="*/ 2497791 w 4995582"/>
              <a:gd name="connsiteY3" fmla="*/ 4995582 h 4995582"/>
              <a:gd name="connsiteX4" fmla="*/ 0 w 4995582"/>
              <a:gd name="connsiteY4" fmla="*/ 2497791 h 4995582"/>
              <a:gd name="connsiteX0" fmla="*/ 0 w 4995582"/>
              <a:gd name="connsiteY0" fmla="*/ 2497791 h 4995582"/>
              <a:gd name="connsiteX1" fmla="*/ 2497791 w 4995582"/>
              <a:gd name="connsiteY1" fmla="*/ 0 h 4995582"/>
              <a:gd name="connsiteX2" fmla="*/ 4995582 w 4995582"/>
              <a:gd name="connsiteY2" fmla="*/ 2497791 h 4995582"/>
              <a:gd name="connsiteX3" fmla="*/ 2497791 w 4995582"/>
              <a:gd name="connsiteY3" fmla="*/ 4995582 h 4995582"/>
              <a:gd name="connsiteX4" fmla="*/ 0 w 4995582"/>
              <a:gd name="connsiteY4" fmla="*/ 2497791 h 4995582"/>
              <a:gd name="connsiteX0" fmla="*/ 0 w 4995582"/>
              <a:gd name="connsiteY0" fmla="*/ 2497791 h 2810014"/>
              <a:gd name="connsiteX1" fmla="*/ 2497791 w 4995582"/>
              <a:gd name="connsiteY1" fmla="*/ 0 h 2810014"/>
              <a:gd name="connsiteX2" fmla="*/ 4995582 w 4995582"/>
              <a:gd name="connsiteY2" fmla="*/ 2497791 h 2810014"/>
              <a:gd name="connsiteX3" fmla="*/ 0 w 4995582"/>
              <a:gd name="connsiteY3" fmla="*/ 2497791 h 2810014"/>
              <a:gd name="connsiteX0" fmla="*/ 0 w 4995582"/>
              <a:gd name="connsiteY0" fmla="*/ 2497791 h 2497791"/>
              <a:gd name="connsiteX1" fmla="*/ 2497791 w 4995582"/>
              <a:gd name="connsiteY1" fmla="*/ 0 h 2497791"/>
              <a:gd name="connsiteX2" fmla="*/ 4995582 w 4995582"/>
              <a:gd name="connsiteY2" fmla="*/ 2497791 h 2497791"/>
              <a:gd name="connsiteX3" fmla="*/ 0 w 4995582"/>
              <a:gd name="connsiteY3" fmla="*/ 2497791 h 2497791"/>
            </a:gdLst>
            <a:ahLst/>
            <a:cxnLst>
              <a:cxn ang="0">
                <a:pos x="connsiteX0" y="connsiteY0"/>
              </a:cxn>
              <a:cxn ang="0">
                <a:pos x="connsiteX1" y="connsiteY1"/>
              </a:cxn>
              <a:cxn ang="0">
                <a:pos x="connsiteX2" y="connsiteY2"/>
              </a:cxn>
              <a:cxn ang="0">
                <a:pos x="connsiteX3" y="connsiteY3"/>
              </a:cxn>
            </a:cxnLst>
            <a:rect l="l" t="t" r="r" b="b"/>
            <a:pathLst>
              <a:path w="4995582" h="2497791">
                <a:moveTo>
                  <a:pt x="0" y="2497791"/>
                </a:moveTo>
                <a:cubicBezTo>
                  <a:pt x="0" y="1118299"/>
                  <a:pt x="1118299" y="0"/>
                  <a:pt x="2497791" y="0"/>
                </a:cubicBezTo>
                <a:cubicBezTo>
                  <a:pt x="3877283" y="0"/>
                  <a:pt x="4995582" y="1118299"/>
                  <a:pt x="4995582" y="2497791"/>
                </a:cubicBezTo>
                <a:lnTo>
                  <a:pt x="0" y="2497791"/>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90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3">
            <a:extLst>
              <a:ext uri="{FF2B5EF4-FFF2-40B4-BE49-F238E27FC236}">
                <a16:creationId xmlns:a16="http://schemas.microsoft.com/office/drawing/2014/main" id="{3E156D6F-D797-47B7-BFFD-5E47FF2B17DB}"/>
              </a:ext>
            </a:extLst>
          </p:cNvPr>
          <p:cNvSpPr/>
          <p:nvPr/>
        </p:nvSpPr>
        <p:spPr>
          <a:xfrm>
            <a:off x="997431" y="1819324"/>
            <a:ext cx="6649119" cy="3324560"/>
          </a:xfrm>
          <a:custGeom>
            <a:avLst/>
            <a:gdLst>
              <a:gd name="connsiteX0" fmla="*/ 0 w 4995582"/>
              <a:gd name="connsiteY0" fmla="*/ 2497791 h 4995582"/>
              <a:gd name="connsiteX1" fmla="*/ 2497791 w 4995582"/>
              <a:gd name="connsiteY1" fmla="*/ 0 h 4995582"/>
              <a:gd name="connsiteX2" fmla="*/ 4995582 w 4995582"/>
              <a:gd name="connsiteY2" fmla="*/ 2497791 h 4995582"/>
              <a:gd name="connsiteX3" fmla="*/ 2497791 w 4995582"/>
              <a:gd name="connsiteY3" fmla="*/ 4995582 h 4995582"/>
              <a:gd name="connsiteX4" fmla="*/ 0 w 4995582"/>
              <a:gd name="connsiteY4" fmla="*/ 2497791 h 4995582"/>
              <a:gd name="connsiteX0" fmla="*/ 0 w 4995582"/>
              <a:gd name="connsiteY0" fmla="*/ 2497791 h 4995582"/>
              <a:gd name="connsiteX1" fmla="*/ 2497791 w 4995582"/>
              <a:gd name="connsiteY1" fmla="*/ 0 h 4995582"/>
              <a:gd name="connsiteX2" fmla="*/ 4995582 w 4995582"/>
              <a:gd name="connsiteY2" fmla="*/ 2497791 h 4995582"/>
              <a:gd name="connsiteX3" fmla="*/ 2497791 w 4995582"/>
              <a:gd name="connsiteY3" fmla="*/ 4995582 h 4995582"/>
              <a:gd name="connsiteX4" fmla="*/ 0 w 4995582"/>
              <a:gd name="connsiteY4" fmla="*/ 2497791 h 4995582"/>
              <a:gd name="connsiteX0" fmla="*/ 0 w 4995582"/>
              <a:gd name="connsiteY0" fmla="*/ 2497791 h 2810014"/>
              <a:gd name="connsiteX1" fmla="*/ 2497791 w 4995582"/>
              <a:gd name="connsiteY1" fmla="*/ 0 h 2810014"/>
              <a:gd name="connsiteX2" fmla="*/ 4995582 w 4995582"/>
              <a:gd name="connsiteY2" fmla="*/ 2497791 h 2810014"/>
              <a:gd name="connsiteX3" fmla="*/ 0 w 4995582"/>
              <a:gd name="connsiteY3" fmla="*/ 2497791 h 2810014"/>
              <a:gd name="connsiteX0" fmla="*/ 0 w 4995582"/>
              <a:gd name="connsiteY0" fmla="*/ 2497791 h 2497791"/>
              <a:gd name="connsiteX1" fmla="*/ 2497791 w 4995582"/>
              <a:gd name="connsiteY1" fmla="*/ 0 h 2497791"/>
              <a:gd name="connsiteX2" fmla="*/ 4995582 w 4995582"/>
              <a:gd name="connsiteY2" fmla="*/ 2497791 h 2497791"/>
              <a:gd name="connsiteX3" fmla="*/ 0 w 4995582"/>
              <a:gd name="connsiteY3" fmla="*/ 2497791 h 2497791"/>
            </a:gdLst>
            <a:ahLst/>
            <a:cxnLst>
              <a:cxn ang="0">
                <a:pos x="connsiteX0" y="connsiteY0"/>
              </a:cxn>
              <a:cxn ang="0">
                <a:pos x="connsiteX1" y="connsiteY1"/>
              </a:cxn>
              <a:cxn ang="0">
                <a:pos x="connsiteX2" y="connsiteY2"/>
              </a:cxn>
              <a:cxn ang="0">
                <a:pos x="connsiteX3" y="connsiteY3"/>
              </a:cxn>
            </a:cxnLst>
            <a:rect l="l" t="t" r="r" b="b"/>
            <a:pathLst>
              <a:path w="4995582" h="2497791">
                <a:moveTo>
                  <a:pt x="0" y="2497791"/>
                </a:moveTo>
                <a:cubicBezTo>
                  <a:pt x="0" y="1118299"/>
                  <a:pt x="1118299" y="0"/>
                  <a:pt x="2497791" y="0"/>
                </a:cubicBezTo>
                <a:cubicBezTo>
                  <a:pt x="3877283" y="0"/>
                  <a:pt x="4995582" y="1118299"/>
                  <a:pt x="4995582" y="2497791"/>
                </a:cubicBezTo>
                <a:lnTo>
                  <a:pt x="0" y="2497791"/>
                </a:lnTo>
                <a:close/>
              </a:path>
            </a:pathLst>
          </a:custGeom>
          <a:gradFill flip="none" rotWithShape="1">
            <a:gsLst>
              <a:gs pos="12000">
                <a:schemeClr val="accent1">
                  <a:lumMod val="5000"/>
                  <a:lumOff val="95000"/>
                  <a:alpha val="85000"/>
                </a:schemeClr>
              </a:gs>
              <a:gs pos="27000">
                <a:schemeClr val="tx1">
                  <a:lumMod val="85000"/>
                  <a:alpha val="85000"/>
                </a:schemeClr>
              </a:gs>
              <a:gs pos="49000">
                <a:schemeClr val="bg2">
                  <a:lumMod val="50000"/>
                  <a:alpha val="85000"/>
                </a:schemeClr>
              </a:gs>
              <a:gs pos="79000">
                <a:schemeClr val="bg2">
                  <a:lumMod val="10000"/>
                  <a:alpha val="85000"/>
                </a:schemeClr>
              </a:gs>
            </a:gsLst>
            <a:lin ang="0" scaled="1"/>
            <a:tileRect/>
          </a:gradFill>
          <a:ln>
            <a:noFill/>
          </a:ln>
          <a:scene3d>
            <a:camera prst="orthographicFront"/>
            <a:lightRig rig="threePt" dir="t"/>
          </a:scene3d>
          <a:sp3d>
            <a:bevelT w="190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AE12E51-0112-4281-9757-5D8FEA1A5CA7}"/>
              </a:ext>
            </a:extLst>
          </p:cNvPr>
          <p:cNvSpPr txBox="1"/>
          <p:nvPr/>
        </p:nvSpPr>
        <p:spPr>
          <a:xfrm rot="4275105">
            <a:off x="6277743" y="4144438"/>
            <a:ext cx="1362545" cy="549791"/>
          </a:xfrm>
          <a:prstGeom prst="rect">
            <a:avLst/>
          </a:prstGeom>
          <a:noFill/>
        </p:spPr>
        <p:txBody>
          <a:bodyPr wrap="square" rtlCol="0">
            <a:prstTxWarp prst="textArchUp">
              <a:avLst>
                <a:gd name="adj" fmla="val 12814127"/>
              </a:avLst>
            </a:prstTxWarp>
            <a:spAutoFit/>
          </a:bodyPr>
          <a:lstStyle/>
          <a:p>
            <a:pPr algn="ctr"/>
            <a:r>
              <a:rPr lang="en-US" sz="2800" b="1" dirty="0">
                <a:solidFill>
                  <a:schemeClr val="bg1"/>
                </a:solidFill>
                <a:cs typeface="Arial" panose="020B0604020202020204" pitchFamily="34" charset="0"/>
              </a:rPr>
              <a:t>error</a:t>
            </a:r>
          </a:p>
        </p:txBody>
      </p:sp>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6" name="TextBox 5">
            <a:extLst>
              <a:ext uri="{FF2B5EF4-FFF2-40B4-BE49-F238E27FC236}">
                <a16:creationId xmlns:a16="http://schemas.microsoft.com/office/drawing/2014/main" id="{A6B50C55-F3B7-4D11-9655-1C161D753C69}"/>
              </a:ext>
            </a:extLst>
          </p:cNvPr>
          <p:cNvSpPr txBox="1"/>
          <p:nvPr/>
        </p:nvSpPr>
        <p:spPr>
          <a:xfrm rot="17430911">
            <a:off x="1038338" y="4063484"/>
            <a:ext cx="1113563" cy="363099"/>
          </a:xfrm>
          <a:prstGeom prst="rect">
            <a:avLst/>
          </a:prstGeom>
          <a:noFill/>
        </p:spPr>
        <p:txBody>
          <a:bodyPr wrap="square" rtlCol="0">
            <a:prstTxWarp prst="textArchUp">
              <a:avLst>
                <a:gd name="adj" fmla="val 12814127"/>
              </a:avLst>
            </a:prstTxWarp>
            <a:spAutoFit/>
          </a:bodyPr>
          <a:lstStyle/>
          <a:p>
            <a:pPr algn="l"/>
            <a:r>
              <a:rPr lang="en-US" sz="2800" b="1" dirty="0">
                <a:solidFill>
                  <a:schemeClr val="bg2">
                    <a:lumMod val="10000"/>
                  </a:schemeClr>
                </a:solidFill>
                <a:cs typeface="Arial" panose="020B0604020202020204" pitchFamily="34" charset="0"/>
              </a:rPr>
              <a:t>truth</a:t>
            </a:r>
          </a:p>
        </p:txBody>
      </p:sp>
      <p:sp>
        <p:nvSpPr>
          <p:cNvPr id="7" name="TextBox 6">
            <a:extLst>
              <a:ext uri="{FF2B5EF4-FFF2-40B4-BE49-F238E27FC236}">
                <a16:creationId xmlns:a16="http://schemas.microsoft.com/office/drawing/2014/main" id="{45657ACC-C505-4355-B9D8-CFDB6C326CA3}"/>
              </a:ext>
            </a:extLst>
          </p:cNvPr>
          <p:cNvSpPr txBox="1"/>
          <p:nvPr/>
        </p:nvSpPr>
        <p:spPr>
          <a:xfrm rot="20049421">
            <a:off x="1713995" y="2416922"/>
            <a:ext cx="3297860" cy="1405011"/>
          </a:xfrm>
          <a:prstGeom prst="rect">
            <a:avLst/>
          </a:prstGeom>
          <a:noFill/>
        </p:spPr>
        <p:txBody>
          <a:bodyPr wrap="square" rtlCol="0">
            <a:prstTxWarp prst="textArchUp">
              <a:avLst>
                <a:gd name="adj" fmla="val 12508330"/>
              </a:avLst>
            </a:prstTxWarp>
            <a:spAutoFit/>
          </a:bodyPr>
          <a:lstStyle/>
          <a:p>
            <a:pPr algn="l"/>
            <a:r>
              <a:rPr lang="en-US" sz="2800" b="1" dirty="0">
                <a:solidFill>
                  <a:schemeClr val="bg2">
                    <a:lumMod val="10000"/>
                  </a:schemeClr>
                </a:solidFill>
                <a:cs typeface="Arial" panose="020B0604020202020204" pitchFamily="34" charset="0"/>
              </a:rPr>
              <a:t>things I disagree with</a:t>
            </a:r>
          </a:p>
        </p:txBody>
      </p:sp>
      <p:sp>
        <p:nvSpPr>
          <p:cNvPr id="10" name="TextBox 9">
            <a:extLst>
              <a:ext uri="{FF2B5EF4-FFF2-40B4-BE49-F238E27FC236}">
                <a16:creationId xmlns:a16="http://schemas.microsoft.com/office/drawing/2014/main" id="{F7CCFAEA-1414-43E6-9A9A-667841E9128A}"/>
              </a:ext>
            </a:extLst>
          </p:cNvPr>
          <p:cNvSpPr txBox="1"/>
          <p:nvPr/>
        </p:nvSpPr>
        <p:spPr>
          <a:xfrm rot="2293521">
            <a:off x="4504810" y="2653918"/>
            <a:ext cx="2554746" cy="958817"/>
          </a:xfrm>
          <a:prstGeom prst="rect">
            <a:avLst/>
          </a:prstGeom>
          <a:noFill/>
        </p:spPr>
        <p:txBody>
          <a:bodyPr wrap="square" rtlCol="0">
            <a:prstTxWarp prst="textArchUp">
              <a:avLst>
                <a:gd name="adj" fmla="val 13026581"/>
              </a:avLst>
            </a:prstTxWarp>
            <a:spAutoFit/>
          </a:bodyPr>
          <a:lstStyle/>
          <a:p>
            <a:pPr algn="ctr"/>
            <a:r>
              <a:rPr lang="en-US" sz="2800" b="1" dirty="0">
                <a:solidFill>
                  <a:schemeClr val="bg1"/>
                </a:solidFill>
                <a:cs typeface="Arial" panose="020B0604020202020204" pitchFamily="34" charset="0"/>
              </a:rPr>
              <a:t>aberrant beliefs</a:t>
            </a:r>
          </a:p>
        </p:txBody>
      </p:sp>
      <p:grpSp>
        <p:nvGrpSpPr>
          <p:cNvPr id="12" name="Group 11">
            <a:extLst>
              <a:ext uri="{FF2B5EF4-FFF2-40B4-BE49-F238E27FC236}">
                <a16:creationId xmlns:a16="http://schemas.microsoft.com/office/drawing/2014/main" id="{122829CA-1B1B-424F-9498-1CEB08CDD3BE}"/>
              </a:ext>
            </a:extLst>
          </p:cNvPr>
          <p:cNvGrpSpPr/>
          <p:nvPr/>
        </p:nvGrpSpPr>
        <p:grpSpPr>
          <a:xfrm rot="16200000">
            <a:off x="4102717" y="1950462"/>
            <a:ext cx="359605" cy="6245207"/>
            <a:chOff x="4458911" y="1427630"/>
            <a:chExt cx="478633" cy="7478096"/>
          </a:xfrm>
        </p:grpSpPr>
        <p:sp>
          <p:nvSpPr>
            <p:cNvPr id="13" name="Right Arrow 18">
              <a:extLst>
                <a:ext uri="{FF2B5EF4-FFF2-40B4-BE49-F238E27FC236}">
                  <a16:creationId xmlns:a16="http://schemas.microsoft.com/office/drawing/2014/main" id="{CCE26963-830B-4659-A5FD-DC1ADBD7D89F}"/>
                </a:ext>
              </a:extLst>
            </p:cNvPr>
            <p:cNvSpPr/>
            <p:nvPr/>
          </p:nvSpPr>
          <p:spPr>
            <a:xfrm rot="16200000">
              <a:off x="2836904" y="3061760"/>
              <a:ext cx="3734770" cy="466510"/>
            </a:xfrm>
            <a:prstGeom prst="rightArrow">
              <a:avLst/>
            </a:prstGeom>
            <a:blipFill>
              <a:blip r:embed="rId2"/>
              <a:stretch>
                <a:fillRect/>
              </a:stretch>
            </a:blip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9">
              <a:extLst>
                <a:ext uri="{FF2B5EF4-FFF2-40B4-BE49-F238E27FC236}">
                  <a16:creationId xmlns:a16="http://schemas.microsoft.com/office/drawing/2014/main" id="{964F43FD-E919-48FD-AE36-21DEDD042517}"/>
                </a:ext>
              </a:extLst>
            </p:cNvPr>
            <p:cNvSpPr/>
            <p:nvPr/>
          </p:nvSpPr>
          <p:spPr>
            <a:xfrm rot="5400000" flipV="1">
              <a:off x="2824783" y="6805084"/>
              <a:ext cx="3734770" cy="466513"/>
            </a:xfrm>
            <a:prstGeom prst="rightArrow">
              <a:avLst/>
            </a:prstGeom>
            <a:no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4CD2FC83-4408-40FE-B6C4-01574920D889}"/>
              </a:ext>
            </a:extLst>
          </p:cNvPr>
          <p:cNvSpPr/>
          <p:nvPr/>
        </p:nvSpPr>
        <p:spPr>
          <a:xfrm>
            <a:off x="4106976" y="4855769"/>
            <a:ext cx="409377" cy="4093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CC8CA33-CA58-4050-903F-E91FEBA95724}"/>
              </a:ext>
            </a:extLst>
          </p:cNvPr>
          <p:cNvGrpSpPr/>
          <p:nvPr/>
        </p:nvGrpSpPr>
        <p:grpSpPr>
          <a:xfrm>
            <a:off x="967297" y="5067763"/>
            <a:ext cx="6649119" cy="374253"/>
            <a:chOff x="905731" y="5023005"/>
            <a:chExt cx="7314031" cy="411681"/>
          </a:xfrm>
        </p:grpSpPr>
        <p:sp>
          <p:nvSpPr>
            <p:cNvPr id="18" name="Rectangle 17">
              <a:extLst>
                <a:ext uri="{FF2B5EF4-FFF2-40B4-BE49-F238E27FC236}">
                  <a16:creationId xmlns:a16="http://schemas.microsoft.com/office/drawing/2014/main" id="{BF0F7419-71BD-4226-B3D0-7109A1F04D94}"/>
                </a:ext>
              </a:extLst>
            </p:cNvPr>
            <p:cNvSpPr/>
            <p:nvPr/>
          </p:nvSpPr>
          <p:spPr>
            <a:xfrm>
              <a:off x="905731" y="5023005"/>
              <a:ext cx="7314031" cy="411681"/>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F29AFEE-67A7-40EB-9FB7-4BDDC5E286A0}"/>
                </a:ext>
              </a:extLst>
            </p:cNvPr>
            <p:cNvSpPr/>
            <p:nvPr/>
          </p:nvSpPr>
          <p:spPr>
            <a:xfrm>
              <a:off x="1490693" y="5142507"/>
              <a:ext cx="240790" cy="2189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4DBDE38-4453-4006-8B85-4BF6E3027040}"/>
                </a:ext>
              </a:extLst>
            </p:cNvPr>
            <p:cNvSpPr/>
            <p:nvPr/>
          </p:nvSpPr>
          <p:spPr>
            <a:xfrm>
              <a:off x="7216551" y="5149767"/>
              <a:ext cx="240790" cy="2189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335E67C0-BFC3-4F0F-B80D-F23D3A471967}"/>
              </a:ext>
            </a:extLst>
          </p:cNvPr>
          <p:cNvSpPr txBox="1"/>
          <p:nvPr/>
        </p:nvSpPr>
        <p:spPr>
          <a:xfrm>
            <a:off x="2324260" y="5041737"/>
            <a:ext cx="3913835" cy="492440"/>
          </a:xfrm>
          <a:prstGeom prst="rect">
            <a:avLst/>
          </a:prstGeom>
          <a:noFill/>
        </p:spPr>
        <p:txBody>
          <a:bodyPr wrap="square" rtlCol="0">
            <a:spAutoFit/>
            <a:scene3d>
              <a:camera prst="orthographicFront"/>
              <a:lightRig rig="flat" dir="t"/>
            </a:scene3d>
            <a:sp3d extrusionH="57150">
              <a:bevelT w="127000" h="127000" prst="relaxedInset"/>
            </a:sp3d>
          </a:bodyPr>
          <a:lstStyle/>
          <a:p>
            <a:pPr algn="ctr"/>
            <a:r>
              <a:rPr lang="en-US" sz="2600" dirty="0">
                <a:solidFill>
                  <a:schemeClr val="bg2">
                    <a:lumMod val="25000"/>
                  </a:schemeClr>
                </a:solidFill>
                <a:latin typeface="Cargo" pitchFamily="2" charset="0"/>
              </a:rPr>
              <a:t>truth-o-meter</a:t>
            </a:r>
          </a:p>
        </p:txBody>
      </p:sp>
      <p:sp>
        <p:nvSpPr>
          <p:cNvPr id="22" name="TextBox 21">
            <a:extLst>
              <a:ext uri="{FF2B5EF4-FFF2-40B4-BE49-F238E27FC236}">
                <a16:creationId xmlns:a16="http://schemas.microsoft.com/office/drawing/2014/main" id="{733F5863-56B6-4B41-BDB5-6F1E6FA57EEE}"/>
              </a:ext>
            </a:extLst>
          </p:cNvPr>
          <p:cNvSpPr txBox="1"/>
          <p:nvPr/>
        </p:nvSpPr>
        <p:spPr>
          <a:xfrm>
            <a:off x="5122632" y="4601611"/>
            <a:ext cx="2241679" cy="523220"/>
          </a:xfrm>
          <a:prstGeom prst="rect">
            <a:avLst/>
          </a:prstGeom>
          <a:noFill/>
        </p:spPr>
        <p:txBody>
          <a:bodyPr wrap="square" rtlCol="0">
            <a:spAutoFit/>
          </a:bodyPr>
          <a:lstStyle/>
          <a:p>
            <a:pPr algn="r"/>
            <a:r>
              <a:rPr lang="en-US" sz="2800" b="1" dirty="0">
                <a:solidFill>
                  <a:srgbClr val="000000"/>
                </a:solidFill>
                <a:latin typeface="+mj-lt"/>
              </a:rPr>
              <a:t>Heresy</a:t>
            </a:r>
          </a:p>
        </p:txBody>
      </p:sp>
      <p:sp>
        <p:nvSpPr>
          <p:cNvPr id="16" name="TextBox 15">
            <a:extLst>
              <a:ext uri="{FF2B5EF4-FFF2-40B4-BE49-F238E27FC236}">
                <a16:creationId xmlns:a16="http://schemas.microsoft.com/office/drawing/2014/main" id="{F1F94EED-9B1D-4F36-8FC4-D4AAC826ED77}"/>
              </a:ext>
            </a:extLst>
          </p:cNvPr>
          <p:cNvSpPr txBox="1"/>
          <p:nvPr/>
        </p:nvSpPr>
        <p:spPr>
          <a:xfrm>
            <a:off x="1258411" y="4578943"/>
            <a:ext cx="2425931"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What I believe</a:t>
            </a:r>
          </a:p>
        </p:txBody>
      </p:sp>
    </p:spTree>
    <p:extLst>
      <p:ext uri="{BB962C8B-B14F-4D97-AF65-F5344CB8AC3E}">
        <p14:creationId xmlns:p14="http://schemas.microsoft.com/office/powerpoint/2010/main" val="311676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par>
                                <p:cTn id="20" presetID="10" presetClass="entr" presetSubtype="0" fill="hold" grpId="0" nodeType="withEffect">
                                  <p:stCondLst>
                                    <p:cond delay="0"/>
                                  </p:stCondLst>
                                  <p:iterate type="lt">
                                    <p:tmPct val="0"/>
                                  </p:iterate>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10800000">
                                      <p:cBhvr>
                                        <p:cTn id="29" dur="3000" fill="hold"/>
                                        <p:tgtEl>
                                          <p:spTgt spid="12"/>
                                        </p:tgtEl>
                                        <p:attrNameLst>
                                          <p:attrName>r</p:attrName>
                                        </p:attrNameLst>
                                      </p:cBhvr>
                                    </p:animRot>
                                  </p:childTnLst>
                                </p:cTn>
                              </p:par>
                              <p:par>
                                <p:cTn id="30" presetID="10" presetClass="entr" presetSubtype="0" fill="hold" grpId="0" nodeType="withEffect">
                                  <p:stCondLst>
                                    <p:cond delay="200"/>
                                  </p:stCondLst>
                                  <p:iterate type="lt">
                                    <p:tmPct val="2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1000"/>
                                  </p:stCondLst>
                                  <p:iterate type="lt">
                                    <p:tmPct val="2000"/>
                                  </p:iterate>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2250"/>
                                  </p:stCondLst>
                                  <p:iterate type="lt">
                                    <p:tmPct val="2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2700"/>
                                  </p:stCondLst>
                                  <p:iterate type="lt">
                                    <p:tmPct val="2000"/>
                                  </p:iterate>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3000"/>
                                        <p:tgtEl>
                                          <p:spTgt spid="26"/>
                                        </p:tgtEl>
                                      </p:cBhvr>
                                    </p:animEffect>
                                  </p:childTnLst>
                                </p:cTn>
                              </p:par>
                              <p:par>
                                <p:cTn id="45" presetID="3" presetClass="emph" presetSubtype="2" fill="hold" grpId="1" nodeType="withEffect">
                                  <p:stCondLst>
                                    <p:cond delay="1000"/>
                                  </p:stCondLst>
                                  <p:iterate type="lt">
                                    <p:tmPct val="0"/>
                                  </p:iterate>
                                  <p:childTnLst>
                                    <p:animClr clrSpc="rgb" dir="cw">
                                      <p:cBhvr override="childStyle">
                                        <p:cTn id="46" dur="2000" fill="hold"/>
                                        <p:tgtEl>
                                          <p:spTgt spid="16">
                                            <p:txEl>
                                              <p:pRg st="0" end="0"/>
                                            </p:txEl>
                                          </p:spTgt>
                                        </p:tgtEl>
                                        <p:attrNameLst>
                                          <p:attrName>style.color</p:attrName>
                                        </p:attrNameLst>
                                      </p:cBhvr>
                                      <p:to>
                                        <a:schemeClr val="tx2"/>
                                      </p:to>
                                    </p:animClr>
                                  </p:childTnLst>
                                </p:cTn>
                              </p:par>
                              <p:par>
                                <p:cTn id="47" presetID="3" presetClass="emph" presetSubtype="2" fill="hold" grpId="1" nodeType="withEffect">
                                  <p:stCondLst>
                                    <p:cond delay="1000"/>
                                  </p:stCondLst>
                                  <p:iterate type="lt">
                                    <p:tmPct val="0"/>
                                  </p:iterate>
                                  <p:childTnLst>
                                    <p:animClr clrSpc="rgb" dir="cw">
                                      <p:cBhvr override="childStyle">
                                        <p:cTn id="48" dur="2000" fill="hold"/>
                                        <p:tgtEl>
                                          <p:spTgt spid="22">
                                            <p:txEl>
                                              <p:pRg st="0" end="0"/>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11" grpId="0"/>
      <p:bldP spid="6" grpId="0"/>
      <p:bldP spid="7" grpId="0"/>
      <p:bldP spid="10" grpId="0"/>
      <p:bldP spid="15" grpId="0" animBg="1"/>
      <p:bldP spid="21" grpId="0"/>
      <p:bldP spid="22" grpId="0" build="allAtOnce"/>
      <p:bldP spid="22" grpId="1" build="allAtOnce"/>
      <p:bldP spid="16" grpId="0" build="allAtOnce"/>
      <p:bldP spid="16" grpI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209101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14444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48959" y="1147864"/>
            <a:ext cx="8258782" cy="1077218"/>
          </a:xfrm>
          <a:prstGeom prst="rect">
            <a:avLst/>
          </a:prstGeom>
          <a:noFill/>
        </p:spPr>
        <p:txBody>
          <a:bodyPr wrap="square" rtlCol="0">
            <a:spAutoFit/>
          </a:bodyPr>
          <a:lstStyle/>
          <a:p>
            <a:r>
              <a:rPr lang="en-US" sz="3200" dirty="0">
                <a:solidFill>
                  <a:schemeClr val="accent4">
                    <a:lumMod val="60000"/>
                    <a:lumOff val="40000"/>
                  </a:schemeClr>
                </a:solidFill>
              </a:rPr>
              <a:t>fables</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muthos</a:t>
            </a:r>
            <a:r>
              <a:rPr lang="en-US" sz="3200" dirty="0"/>
              <a:t> (myth) – Jewish allegory or rudimentary Gnosticism</a:t>
            </a:r>
            <a:endParaRPr lang="en-US" sz="4800" dirty="0"/>
          </a:p>
        </p:txBody>
      </p:sp>
    </p:spTree>
    <p:extLst>
      <p:ext uri="{BB962C8B-B14F-4D97-AF65-F5344CB8AC3E}">
        <p14:creationId xmlns:p14="http://schemas.microsoft.com/office/powerpoint/2010/main" val="13571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267828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48959" y="1147864"/>
            <a:ext cx="8258782" cy="1077218"/>
          </a:xfrm>
          <a:prstGeom prst="rect">
            <a:avLst/>
          </a:prstGeom>
          <a:noFill/>
        </p:spPr>
        <p:txBody>
          <a:bodyPr wrap="square" rtlCol="0">
            <a:spAutoFit/>
          </a:bodyPr>
          <a:lstStyle/>
          <a:p>
            <a:r>
              <a:rPr lang="en-US" sz="3200" dirty="0">
                <a:solidFill>
                  <a:schemeClr val="accent4">
                    <a:lumMod val="60000"/>
                    <a:lumOff val="40000"/>
                  </a:schemeClr>
                </a:solidFill>
              </a:rPr>
              <a:t>Soren Kierkegaard ~ </a:t>
            </a:r>
            <a:r>
              <a:rPr lang="en-US" sz="3200" dirty="0"/>
              <a:t>“Purity of heart is to will one thing”</a:t>
            </a:r>
          </a:p>
        </p:txBody>
      </p:sp>
      <p:cxnSp>
        <p:nvCxnSpPr>
          <p:cNvPr id="5" name="Straight Connector 4">
            <a:extLst>
              <a:ext uri="{FF2B5EF4-FFF2-40B4-BE49-F238E27FC236}">
                <a16:creationId xmlns:a16="http://schemas.microsoft.com/office/drawing/2014/main" id="{08C471C9-4942-422A-908B-F268A3C44687}"/>
              </a:ext>
            </a:extLst>
          </p:cNvPr>
          <p:cNvCxnSpPr/>
          <p:nvPr/>
        </p:nvCxnSpPr>
        <p:spPr>
          <a:xfrm flipH="1">
            <a:off x="767468" y="1380872"/>
            <a:ext cx="138373" cy="20114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84EF09A-8847-4C6B-BCFA-06CDA7FB056D}"/>
              </a:ext>
            </a:extLst>
          </p:cNvPr>
          <p:cNvPicPr>
            <a:picLocks noChangeAspect="1"/>
          </p:cNvPicPr>
          <p:nvPr/>
        </p:nvPicPr>
        <p:blipFill rotWithShape="1">
          <a:blip r:embed="rId2">
            <a:extLst>
              <a:ext uri="{28A0092B-C50C-407E-A947-70E740481C1C}">
                <a14:useLocalDpi xmlns:a14="http://schemas.microsoft.com/office/drawing/2010/main" val="0"/>
              </a:ext>
            </a:extLst>
          </a:blip>
          <a:srcRect l="15432" t="4359" r="15920" b="2559"/>
          <a:stretch/>
        </p:blipFill>
        <p:spPr>
          <a:xfrm rot="16200000">
            <a:off x="2240605" y="838279"/>
            <a:ext cx="3537093" cy="6206621"/>
          </a:xfrm>
          <a:prstGeom prst="rect">
            <a:avLst/>
          </a:prstGeom>
          <a:effectLst>
            <a:outerShdw blurRad="76200" dist="127000" dir="2700000" algn="tl" rotWithShape="0">
              <a:schemeClr val="bg1">
                <a:alpha val="40000"/>
              </a:schemeClr>
            </a:outerShdw>
          </a:effectLst>
        </p:spPr>
      </p:pic>
    </p:spTree>
    <p:extLst>
      <p:ext uri="{BB962C8B-B14F-4D97-AF65-F5344CB8AC3E}">
        <p14:creationId xmlns:p14="http://schemas.microsoft.com/office/powerpoint/2010/main" val="10190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306389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pic>
        <p:nvPicPr>
          <p:cNvPr id="4" name="What If English Were Phonetically Consistent">
            <a:hlinkClick r:id="" action="ppaction://media"/>
            <a:extLst>
              <a:ext uri="{FF2B5EF4-FFF2-40B4-BE49-F238E27FC236}">
                <a16:creationId xmlns:a16="http://schemas.microsoft.com/office/drawing/2014/main" id="{B87EF049-5A7B-4428-BE1A-7EC9F4170F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6989" y="1496807"/>
            <a:ext cx="6870023" cy="3864387"/>
          </a:xfrm>
          <a:prstGeom prst="rect">
            <a:avLst/>
          </a:prstGeom>
        </p:spPr>
      </p:pic>
      <p:sp>
        <p:nvSpPr>
          <p:cNvPr id="3" name="TextBox 2">
            <a:extLst>
              <a:ext uri="{FF2B5EF4-FFF2-40B4-BE49-F238E27FC236}">
                <a16:creationId xmlns:a16="http://schemas.microsoft.com/office/drawing/2014/main" id="{50CCCDEC-2F43-4F1C-BA1B-B7A4C2DFA844}"/>
              </a:ext>
            </a:extLst>
          </p:cNvPr>
          <p:cNvSpPr txBox="1"/>
          <p:nvPr/>
        </p:nvSpPr>
        <p:spPr>
          <a:xfrm>
            <a:off x="538162" y="5562601"/>
            <a:ext cx="5900737" cy="369332"/>
          </a:xfrm>
          <a:prstGeom prst="rect">
            <a:avLst/>
          </a:prstGeom>
          <a:noFill/>
        </p:spPr>
        <p:txBody>
          <a:bodyPr wrap="square" rtlCol="0">
            <a:spAutoFit/>
          </a:bodyPr>
          <a:lstStyle/>
          <a:p>
            <a:r>
              <a:rPr lang="en-US" dirty="0"/>
              <a:t>https://www.youtube.com/watch?v=A8zWWp0akUU&amp;t=31s</a:t>
            </a:r>
          </a:p>
        </p:txBody>
      </p:sp>
    </p:spTree>
    <p:extLst>
      <p:ext uri="{BB962C8B-B14F-4D97-AF65-F5344CB8AC3E}">
        <p14:creationId xmlns:p14="http://schemas.microsoft.com/office/powerpoint/2010/main" val="269074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933"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p:stCondLst>
                              <p:cond delay="225933"/>
                            </p:stCondLst>
                            <p:childTnLst>
                              <p:par>
                                <p:cTn id="11" presetID="10" presetClass="exit" presetSubtype="0" fill="hold" grpId="1" nodeType="afterEffect">
                                  <p:stCondLst>
                                    <p:cond delay="0"/>
                                  </p:stCondLst>
                                  <p:childTnLst>
                                    <p:animEffect transition="out" filter="fade">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2062103"/>
          </a:xfrm>
          <a:prstGeom prst="rect">
            <a:avLst/>
          </a:prstGeom>
          <a:noFill/>
        </p:spPr>
        <p:txBody>
          <a:bodyPr wrap="square" rtlCol="0">
            <a:spAutoFit/>
          </a:bodyPr>
          <a:lstStyle/>
          <a:p>
            <a:r>
              <a:rPr lang="en-US" sz="3200" dirty="0"/>
              <a:t>2 Pet. 1:20-21a (NLT) ~ </a:t>
            </a:r>
            <a:r>
              <a:rPr lang="en-US" sz="3200" baseline="30000" dirty="0"/>
              <a:t>20</a:t>
            </a:r>
            <a:r>
              <a:rPr lang="en-US" sz="3200" dirty="0"/>
              <a:t> </a:t>
            </a:r>
            <a:r>
              <a:rPr lang="en-US" sz="3200" dirty="0">
                <a:solidFill>
                  <a:schemeClr val="accent4">
                    <a:lumMod val="60000"/>
                    <a:lumOff val="40000"/>
                  </a:schemeClr>
                </a:solidFill>
              </a:rPr>
              <a:t>Above all, you must realize that no prophecy in Scripture ever came from the prophet’s own understanding, </a:t>
            </a:r>
            <a:r>
              <a:rPr lang="en-US" sz="3200" baseline="30000" dirty="0"/>
              <a:t>21a</a:t>
            </a:r>
            <a:r>
              <a:rPr lang="en-US" sz="3200" dirty="0"/>
              <a:t> </a:t>
            </a:r>
            <a:r>
              <a:rPr lang="en-US" sz="3200" dirty="0">
                <a:solidFill>
                  <a:schemeClr val="accent4">
                    <a:lumMod val="60000"/>
                    <a:lumOff val="40000"/>
                  </a:schemeClr>
                </a:solidFill>
              </a:rPr>
              <a:t>or from human initiative. </a:t>
            </a:r>
          </a:p>
        </p:txBody>
      </p:sp>
    </p:spTree>
    <p:extLst>
      <p:ext uri="{BB962C8B-B14F-4D97-AF65-F5344CB8AC3E}">
        <p14:creationId xmlns:p14="http://schemas.microsoft.com/office/powerpoint/2010/main" val="34668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4832092"/>
          </a:xfrm>
          <a:prstGeom prst="rect">
            <a:avLst/>
          </a:prstGeom>
          <a:noFill/>
        </p:spPr>
        <p:txBody>
          <a:bodyPr wrap="square" rtlCol="0">
            <a:spAutoFit/>
          </a:bodyPr>
          <a:lstStyle/>
          <a:p>
            <a:r>
              <a:rPr lang="en-US" sz="2800" dirty="0"/>
              <a:t>1 Timothy 1:1–11 ~ </a:t>
            </a:r>
            <a:r>
              <a:rPr lang="en-US" sz="2800" baseline="30000" dirty="0"/>
              <a:t>1</a:t>
            </a:r>
            <a:r>
              <a:rPr lang="en-US" sz="2800" dirty="0"/>
              <a:t> </a:t>
            </a:r>
            <a:r>
              <a:rPr lang="en-US" sz="2800" dirty="0">
                <a:solidFill>
                  <a:schemeClr val="accent4">
                    <a:lumMod val="60000"/>
                    <a:lumOff val="40000"/>
                  </a:schemeClr>
                </a:solidFill>
              </a:rPr>
              <a:t>Paul, an apostle of Jesus Christ, by the commandment of God our Savior and the Lord Jesus Christ, our hope, </a:t>
            </a:r>
          </a:p>
          <a:p>
            <a:r>
              <a:rPr lang="en-US" sz="2800" baseline="30000" dirty="0"/>
              <a:t>2 </a:t>
            </a:r>
            <a:r>
              <a:rPr lang="en-US" sz="2800" dirty="0">
                <a:solidFill>
                  <a:schemeClr val="accent4">
                    <a:lumMod val="60000"/>
                    <a:lumOff val="40000"/>
                  </a:schemeClr>
                </a:solidFill>
              </a:rPr>
              <a:t>To Timothy, a true son in the faith: </a:t>
            </a:r>
          </a:p>
          <a:p>
            <a:r>
              <a:rPr lang="en-US" sz="2800" dirty="0">
                <a:solidFill>
                  <a:schemeClr val="accent4">
                    <a:lumMod val="60000"/>
                    <a:lumOff val="40000"/>
                  </a:schemeClr>
                </a:solidFill>
              </a:rPr>
              <a:t>Grace, mercy, </a:t>
            </a:r>
            <a:r>
              <a:rPr lang="en-US" sz="2800" i="1" dirty="0">
                <a:solidFill>
                  <a:schemeClr val="accent4">
                    <a:lumMod val="60000"/>
                    <a:lumOff val="40000"/>
                  </a:schemeClr>
                </a:solidFill>
              </a:rPr>
              <a:t>and</a:t>
            </a:r>
            <a:r>
              <a:rPr lang="en-US" sz="2800" dirty="0">
                <a:solidFill>
                  <a:schemeClr val="accent4">
                    <a:lumMod val="60000"/>
                    <a:lumOff val="40000"/>
                  </a:schemeClr>
                </a:solidFill>
              </a:rPr>
              <a:t> peace from God our Father and Jesus Christ our Lord. </a:t>
            </a:r>
          </a:p>
          <a:p>
            <a:r>
              <a:rPr lang="en-US" sz="2800" baseline="30000" dirty="0"/>
              <a:t>3 </a:t>
            </a:r>
            <a:r>
              <a:rPr lang="en-US" sz="2800" dirty="0">
                <a:solidFill>
                  <a:schemeClr val="accent4">
                    <a:lumMod val="60000"/>
                    <a:lumOff val="40000"/>
                  </a:schemeClr>
                </a:solidFill>
              </a:rPr>
              <a:t>As I urged you when I went into Macedonia – remain in Ephesus that you may charge some that they teach no other doctrine, </a:t>
            </a:r>
            <a:r>
              <a:rPr lang="en-US" sz="2800" baseline="30000" dirty="0"/>
              <a:t>4 </a:t>
            </a:r>
            <a:r>
              <a:rPr lang="en-US" sz="2800" dirty="0">
                <a:solidFill>
                  <a:schemeClr val="accent4">
                    <a:lumMod val="60000"/>
                    <a:lumOff val="40000"/>
                  </a:schemeClr>
                </a:solidFill>
              </a:rPr>
              <a:t>nor give heed to fables and endless genealogies, which cause disputes rather than godly edification which is in faith. </a:t>
            </a:r>
          </a:p>
        </p:txBody>
      </p:sp>
    </p:spTree>
    <p:extLst>
      <p:ext uri="{BB962C8B-B14F-4D97-AF65-F5344CB8AC3E}">
        <p14:creationId xmlns:p14="http://schemas.microsoft.com/office/powerpoint/2010/main" val="304690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4401205"/>
          </a:xfrm>
          <a:prstGeom prst="rect">
            <a:avLst/>
          </a:prstGeom>
          <a:noFill/>
        </p:spPr>
        <p:txBody>
          <a:bodyPr wrap="square" rtlCol="0">
            <a:spAutoFit/>
          </a:bodyPr>
          <a:lstStyle/>
          <a:p>
            <a:r>
              <a:rPr lang="en-US" sz="2800" dirty="0"/>
              <a:t>1 Timothy 1:1–11 ~ </a:t>
            </a:r>
            <a:r>
              <a:rPr lang="en-US" sz="2800" baseline="30000" dirty="0"/>
              <a:t>5 </a:t>
            </a:r>
            <a:r>
              <a:rPr lang="en-US" sz="2800" dirty="0">
                <a:solidFill>
                  <a:schemeClr val="accent4">
                    <a:lumMod val="60000"/>
                    <a:lumOff val="40000"/>
                  </a:schemeClr>
                </a:solidFill>
              </a:rPr>
              <a:t>Now the purpose of the commandment is love from a pure heart, </a:t>
            </a:r>
            <a:r>
              <a:rPr lang="en-US" sz="2800" i="1" dirty="0">
                <a:solidFill>
                  <a:schemeClr val="accent4">
                    <a:lumMod val="60000"/>
                    <a:lumOff val="40000"/>
                  </a:schemeClr>
                </a:solidFill>
              </a:rPr>
              <a:t>from</a:t>
            </a:r>
            <a:r>
              <a:rPr lang="en-US" sz="2800" dirty="0">
                <a:solidFill>
                  <a:schemeClr val="accent4">
                    <a:lumMod val="60000"/>
                    <a:lumOff val="40000"/>
                  </a:schemeClr>
                </a:solidFill>
              </a:rPr>
              <a:t> a good conscience, and </a:t>
            </a:r>
            <a:r>
              <a:rPr lang="en-US" sz="2800" i="1" dirty="0">
                <a:solidFill>
                  <a:schemeClr val="accent4">
                    <a:lumMod val="60000"/>
                    <a:lumOff val="40000"/>
                  </a:schemeClr>
                </a:solidFill>
              </a:rPr>
              <a:t>from</a:t>
            </a:r>
            <a:r>
              <a:rPr lang="en-US" sz="2800" dirty="0">
                <a:solidFill>
                  <a:schemeClr val="accent4">
                    <a:lumMod val="60000"/>
                    <a:lumOff val="40000"/>
                  </a:schemeClr>
                </a:solidFill>
              </a:rPr>
              <a:t> sincere faith, </a:t>
            </a:r>
            <a:r>
              <a:rPr lang="en-US" sz="2800" baseline="30000" dirty="0"/>
              <a:t>6 </a:t>
            </a:r>
            <a:r>
              <a:rPr lang="en-US" sz="2800" dirty="0">
                <a:solidFill>
                  <a:schemeClr val="accent4">
                    <a:lumMod val="60000"/>
                    <a:lumOff val="40000"/>
                  </a:schemeClr>
                </a:solidFill>
              </a:rPr>
              <a:t>from which some, having strayed, have turned aside to idle talk, </a:t>
            </a:r>
            <a:r>
              <a:rPr lang="en-US" sz="2800" baseline="30000" dirty="0"/>
              <a:t>7 </a:t>
            </a:r>
            <a:r>
              <a:rPr lang="en-US" sz="2800" dirty="0">
                <a:solidFill>
                  <a:schemeClr val="accent4">
                    <a:lumMod val="60000"/>
                    <a:lumOff val="40000"/>
                  </a:schemeClr>
                </a:solidFill>
              </a:rPr>
              <a:t>desiring to be teachers of the law, understanding neither what they say nor the things which they affirm. </a:t>
            </a:r>
          </a:p>
          <a:p>
            <a:r>
              <a:rPr lang="en-US" sz="2800" baseline="30000" dirty="0"/>
              <a:t>8 </a:t>
            </a:r>
            <a:r>
              <a:rPr lang="en-US" sz="2800" dirty="0">
                <a:solidFill>
                  <a:schemeClr val="accent4">
                    <a:lumMod val="60000"/>
                    <a:lumOff val="40000"/>
                  </a:schemeClr>
                </a:solidFill>
              </a:rPr>
              <a:t>But we know that the law </a:t>
            </a:r>
            <a:r>
              <a:rPr lang="en-US" sz="2800" i="1" dirty="0">
                <a:solidFill>
                  <a:schemeClr val="accent4">
                    <a:lumMod val="60000"/>
                    <a:lumOff val="40000"/>
                  </a:schemeClr>
                </a:solidFill>
              </a:rPr>
              <a:t>is</a:t>
            </a:r>
            <a:r>
              <a:rPr lang="en-US" sz="2800" dirty="0">
                <a:solidFill>
                  <a:schemeClr val="accent4">
                    <a:lumMod val="60000"/>
                    <a:lumOff val="40000"/>
                  </a:schemeClr>
                </a:solidFill>
              </a:rPr>
              <a:t> good if one uses it lawfully, </a:t>
            </a:r>
            <a:r>
              <a:rPr lang="en-US" sz="2800" baseline="30000" dirty="0"/>
              <a:t>9 </a:t>
            </a:r>
            <a:r>
              <a:rPr lang="en-US" sz="2800" dirty="0">
                <a:solidFill>
                  <a:schemeClr val="accent4">
                    <a:lumMod val="60000"/>
                    <a:lumOff val="40000"/>
                  </a:schemeClr>
                </a:solidFill>
              </a:rPr>
              <a:t>knowing this: that the law is not made for a righteous person, but for </a:t>
            </a:r>
            <a:r>
              <a:rPr lang="en-US" sz="2800" i="1" dirty="0">
                <a:solidFill>
                  <a:schemeClr val="accent4">
                    <a:lumMod val="60000"/>
                    <a:lumOff val="40000"/>
                  </a:schemeClr>
                </a:solidFill>
              </a:rPr>
              <a:t>the</a:t>
            </a:r>
            <a:r>
              <a:rPr lang="en-US" sz="2800" dirty="0">
                <a:solidFill>
                  <a:schemeClr val="accent4">
                    <a:lumMod val="60000"/>
                    <a:lumOff val="40000"/>
                  </a:schemeClr>
                </a:solidFill>
              </a:rPr>
              <a:t> lawless and insubordinate, for </a:t>
            </a:r>
            <a:r>
              <a:rPr lang="en-US" sz="2800" i="1" dirty="0">
                <a:solidFill>
                  <a:schemeClr val="accent4">
                    <a:lumMod val="60000"/>
                    <a:lumOff val="40000"/>
                  </a:schemeClr>
                </a:solidFill>
              </a:rPr>
              <a:t>the</a:t>
            </a:r>
            <a:r>
              <a:rPr lang="en-US" sz="2800" dirty="0">
                <a:solidFill>
                  <a:schemeClr val="accent4">
                    <a:lumMod val="60000"/>
                    <a:lumOff val="40000"/>
                  </a:schemeClr>
                </a:solidFill>
              </a:rPr>
              <a:t> ungodly and for sinners, </a:t>
            </a:r>
          </a:p>
        </p:txBody>
      </p:sp>
    </p:spTree>
    <p:extLst>
      <p:ext uri="{BB962C8B-B14F-4D97-AF65-F5344CB8AC3E}">
        <p14:creationId xmlns:p14="http://schemas.microsoft.com/office/powerpoint/2010/main" val="377947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
        <p:nvSpPr>
          <p:cNvPr id="3" name="TextBox 2">
            <a:extLst>
              <a:ext uri="{FF2B5EF4-FFF2-40B4-BE49-F238E27FC236}">
                <a16:creationId xmlns:a16="http://schemas.microsoft.com/office/drawing/2014/main" id="{59FAFE64-C614-4DD6-8653-750085AE3D9F}"/>
              </a:ext>
            </a:extLst>
          </p:cNvPr>
          <p:cNvSpPr txBox="1"/>
          <p:nvPr/>
        </p:nvSpPr>
        <p:spPr>
          <a:xfrm>
            <a:off x="481519" y="1147864"/>
            <a:ext cx="8219872" cy="3108543"/>
          </a:xfrm>
          <a:prstGeom prst="rect">
            <a:avLst/>
          </a:prstGeom>
          <a:noFill/>
        </p:spPr>
        <p:txBody>
          <a:bodyPr wrap="square" rtlCol="0">
            <a:spAutoFit/>
          </a:bodyPr>
          <a:lstStyle/>
          <a:p>
            <a:r>
              <a:rPr lang="en-US" sz="2800" dirty="0"/>
              <a:t>1 Timothy 1:1–11 ~ </a:t>
            </a:r>
            <a:r>
              <a:rPr lang="en-US" sz="2800" dirty="0">
                <a:solidFill>
                  <a:schemeClr val="accent4">
                    <a:lumMod val="60000"/>
                    <a:lumOff val="40000"/>
                  </a:schemeClr>
                </a:solidFill>
              </a:rPr>
              <a:t>for </a:t>
            </a:r>
            <a:r>
              <a:rPr lang="en-US" sz="2800" i="1" dirty="0">
                <a:solidFill>
                  <a:schemeClr val="accent4">
                    <a:lumMod val="60000"/>
                    <a:lumOff val="40000"/>
                  </a:schemeClr>
                </a:solidFill>
              </a:rPr>
              <a:t>the</a:t>
            </a:r>
            <a:r>
              <a:rPr lang="en-US" sz="2800" dirty="0">
                <a:solidFill>
                  <a:schemeClr val="accent4">
                    <a:lumMod val="60000"/>
                    <a:lumOff val="40000"/>
                  </a:schemeClr>
                </a:solidFill>
              </a:rPr>
              <a:t> unholy and profane, for murderers of fathers and murderers of mothers, for manslayers, </a:t>
            </a:r>
            <a:r>
              <a:rPr lang="en-US" sz="2800" baseline="30000" dirty="0"/>
              <a:t>10 </a:t>
            </a:r>
            <a:r>
              <a:rPr lang="en-US" sz="2800" dirty="0">
                <a:solidFill>
                  <a:schemeClr val="accent4">
                    <a:lumMod val="60000"/>
                    <a:lumOff val="40000"/>
                  </a:schemeClr>
                </a:solidFill>
              </a:rPr>
              <a:t>for fornicators, for sodomites, for kidnappers, for liars, for perjurers, and if there is any other thing that is contrary to sound doctrine, </a:t>
            </a:r>
            <a:r>
              <a:rPr lang="en-US" sz="2800" baseline="30000" dirty="0"/>
              <a:t>11 </a:t>
            </a:r>
            <a:r>
              <a:rPr lang="en-US" sz="2800" dirty="0">
                <a:solidFill>
                  <a:schemeClr val="accent4">
                    <a:lumMod val="60000"/>
                    <a:lumOff val="40000"/>
                  </a:schemeClr>
                </a:solidFill>
              </a:rPr>
              <a:t>according to the glorious gospel of the blessed God which was committed to my trust. </a:t>
            </a:r>
          </a:p>
        </p:txBody>
      </p:sp>
    </p:spTree>
    <p:extLst>
      <p:ext uri="{BB962C8B-B14F-4D97-AF65-F5344CB8AC3E}">
        <p14:creationId xmlns:p14="http://schemas.microsoft.com/office/powerpoint/2010/main" val="176230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F65A0-C923-40EF-B179-2DCD9B385AB8}"/>
              </a:ext>
            </a:extLst>
          </p:cNvPr>
          <p:cNvSpPr txBox="1"/>
          <p:nvPr/>
        </p:nvSpPr>
        <p:spPr>
          <a:xfrm>
            <a:off x="3350669" y="84285"/>
            <a:ext cx="5263173"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a:t>
            </a:r>
            <a:r>
              <a:rPr lang="en-US" sz="6600" dirty="0">
                <a:solidFill>
                  <a:schemeClr val="bg1"/>
                </a:solidFill>
                <a:latin typeface="Archistico" panose="02040802050405020203" pitchFamily="18" charset="0"/>
                <a:ea typeface="Return To Sender" charset="0"/>
                <a:cs typeface="Return To Sender" charset="0"/>
              </a:rPr>
              <a:t>-</a:t>
            </a:r>
            <a:r>
              <a:rPr lang="en-US" sz="6600" dirty="0">
                <a:solidFill>
                  <a:schemeClr val="bg1"/>
                </a:solidFill>
                <a:latin typeface="Return To Sender" panose="02000000000000000000" pitchFamily="2" charset="0"/>
                <a:ea typeface="Return To Sender" panose="02000000000000000000" pitchFamily="2" charset="0"/>
                <a:cs typeface="Return To Sender" charset="0"/>
              </a:rPr>
              <a:t>11</a:t>
            </a:r>
          </a:p>
        </p:txBody>
      </p:sp>
    </p:spTree>
    <p:extLst>
      <p:ext uri="{BB962C8B-B14F-4D97-AF65-F5344CB8AC3E}">
        <p14:creationId xmlns:p14="http://schemas.microsoft.com/office/powerpoint/2010/main" val="80537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Office Theme">
  <a:themeElements>
    <a:clrScheme name="1 Timothy">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imothy">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E0F3878-913C-456E-A64A-ED62AF13D7EB}" vid="{75706D67-169A-4E49-BCAD-75E30DB19322}"/>
    </a:ext>
  </a:extLst>
</a:theme>
</file>

<file path=docProps/app.xml><?xml version="1.0" encoding="utf-8"?>
<Properties xmlns="http://schemas.openxmlformats.org/officeDocument/2006/extended-properties" xmlns:vt="http://schemas.openxmlformats.org/officeDocument/2006/docPropsVTypes">
  <Template/>
  <TotalTime>0</TotalTime>
  <Words>956</Words>
  <Application>Microsoft Office PowerPoint</Application>
  <PresentationFormat>On-screen Show (4:3)</PresentationFormat>
  <Paragraphs>131</Paragraphs>
  <Slides>34</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Return To Sender</vt:lpstr>
      <vt:lpstr>Times New Roman</vt:lpstr>
      <vt:lpstr>Arial</vt:lpstr>
      <vt:lpstr>Arial Rounded MT Bold</vt:lpstr>
      <vt:lpstr>Archistico</vt:lpstr>
      <vt:lpstr>Cargo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6</cp:revision>
  <dcterms:created xsi:type="dcterms:W3CDTF">2018-08-13T18:31:08Z</dcterms:created>
  <dcterms:modified xsi:type="dcterms:W3CDTF">2018-08-19T12:32:55Z</dcterms:modified>
</cp:coreProperties>
</file>